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7"/>
  </p:notesMasterIdLst>
  <p:sldIdLst>
    <p:sldId id="259" r:id="rId2"/>
    <p:sldId id="322" r:id="rId3"/>
    <p:sldId id="321" r:id="rId4"/>
    <p:sldId id="261" r:id="rId5"/>
    <p:sldId id="303" r:id="rId6"/>
    <p:sldId id="306" r:id="rId7"/>
    <p:sldId id="307" r:id="rId8"/>
    <p:sldId id="305" r:id="rId9"/>
    <p:sldId id="331" r:id="rId10"/>
    <p:sldId id="318" r:id="rId11"/>
    <p:sldId id="350" r:id="rId12"/>
    <p:sldId id="385" r:id="rId13"/>
    <p:sldId id="387" r:id="rId14"/>
    <p:sldId id="388" r:id="rId15"/>
    <p:sldId id="389" r:id="rId16"/>
    <p:sldId id="296" r:id="rId17"/>
    <p:sldId id="368" r:id="rId18"/>
    <p:sldId id="360" r:id="rId19"/>
    <p:sldId id="372" r:id="rId20"/>
    <p:sldId id="370" r:id="rId21"/>
    <p:sldId id="376" r:id="rId22"/>
    <p:sldId id="377" r:id="rId23"/>
    <p:sldId id="340" r:id="rId24"/>
    <p:sldId id="356" r:id="rId25"/>
    <p:sldId id="353" r:id="rId26"/>
    <p:sldId id="354" r:id="rId27"/>
    <p:sldId id="358" r:id="rId28"/>
    <p:sldId id="380" r:id="rId29"/>
    <p:sldId id="298" r:id="rId30"/>
    <p:sldId id="302" r:id="rId31"/>
    <p:sldId id="316" r:id="rId32"/>
    <p:sldId id="332" r:id="rId33"/>
    <p:sldId id="333" r:id="rId34"/>
    <p:sldId id="300" r:id="rId35"/>
    <p:sldId id="264" r:id="rId36"/>
  </p:sldIdLst>
  <p:sldSz cx="12192000" cy="6858000"/>
  <p:notesSz cx="6858000" cy="9144000"/>
  <p:embeddedFontLst>
    <p:embeddedFont>
      <p:font typeface="맑은 고딕" panose="020B0503020000020004" pitchFamily="50" charset="-127"/>
      <p:regular r:id="rId38"/>
      <p:bold r:id="rId39"/>
    </p:embeddedFont>
    <p:embeddedFont>
      <p:font typeface="에스코어 드림 4 Regular" panose="020B0503030302020204" pitchFamily="34" charset="-127"/>
      <p:regular r:id="rId40"/>
    </p:embeddedFont>
    <p:embeddedFont>
      <p:font typeface="에스코어 드림 5 Medium" panose="020B0503030302020204" pitchFamily="34" charset="-127"/>
      <p:regular r:id="rId41"/>
    </p:embeddedFont>
    <p:embeddedFont>
      <p:font typeface="에스코어 드림 6 Bold" panose="020B0703030302020204" pitchFamily="34" charset="-127"/>
      <p:bold r:id="rId42"/>
    </p:embeddedFont>
    <p:embeddedFont>
      <p:font typeface="에스코어 드림 7 ExtraBold" panose="020B0803030302020204" pitchFamily="34" charset="-127"/>
      <p:bold r:id="rId43"/>
    </p:embeddedFont>
    <p:embeddedFont>
      <p:font typeface="에스코어 드림 8 Heavy" panose="020B0903030302020204" pitchFamily="34" charset="-127"/>
      <p:bold r:id="rId44"/>
    </p:embeddedFont>
    <p:embeddedFont>
      <p:font typeface="휴먼둥근헤드라인" panose="02030504000101010101" pitchFamily="18" charset="-127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현 유" initials="성유" lastIdx="4" clrIdx="0">
    <p:extLst>
      <p:ext uri="{19B8F6BF-5375-455C-9EA6-DF929625EA0E}">
        <p15:presenceInfo xmlns:p15="http://schemas.microsoft.com/office/powerpoint/2012/main" userId="39d466403ce375a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E6E6E6"/>
    <a:srgbClr val="A02026"/>
    <a:srgbClr val="FF4A39"/>
    <a:srgbClr val="2F528F"/>
    <a:srgbClr val="F2F2F2"/>
    <a:srgbClr val="FFFFFF"/>
    <a:srgbClr val="F5F5F5"/>
    <a:srgbClr val="C12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B9D0AB-3C44-45AE-86DF-D7BECBE653B9}" v="272" dt="2021-09-02T17:13:40.94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3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현 유" userId="39d466403ce375ab" providerId="LiveId" clId="{46B9D0AB-3C44-45AE-86DF-D7BECBE653B9}"/>
    <pc:docChg chg="undo custSel addSld delSld modSld sldOrd">
      <pc:chgData name="성현 유" userId="39d466403ce375ab" providerId="LiveId" clId="{46B9D0AB-3C44-45AE-86DF-D7BECBE653B9}" dt="2021-09-02T17:14:39.713" v="2395" actId="1076"/>
      <pc:docMkLst>
        <pc:docMk/>
      </pc:docMkLst>
      <pc:sldChg chg="addSp delSp modSp mod modTransition">
        <pc:chgData name="성현 유" userId="39d466403ce375ab" providerId="LiveId" clId="{46B9D0AB-3C44-45AE-86DF-D7BECBE653B9}" dt="2021-09-02T08:47:06.242" v="798"/>
        <pc:sldMkLst>
          <pc:docMk/>
          <pc:sldMk cId="840914748" sldId="259"/>
        </pc:sldMkLst>
        <pc:spChg chg="mod">
          <ac:chgData name="성현 유" userId="39d466403ce375ab" providerId="LiveId" clId="{46B9D0AB-3C44-45AE-86DF-D7BECBE653B9}" dt="2021-09-02T01:20:50.305" v="7" actId="1076"/>
          <ac:spMkLst>
            <pc:docMk/>
            <pc:sldMk cId="840914748" sldId="259"/>
            <ac:spMk id="20" creationId="{98B5E39A-531C-4FA7-AEB9-7E2ECA53CF40}"/>
          </ac:spMkLst>
        </pc:spChg>
        <pc:spChg chg="mod">
          <ac:chgData name="성현 유" userId="39d466403ce375ab" providerId="LiveId" clId="{46B9D0AB-3C44-45AE-86DF-D7BECBE653B9}" dt="2021-09-02T01:20:50.305" v="7" actId="1076"/>
          <ac:spMkLst>
            <pc:docMk/>
            <pc:sldMk cId="840914748" sldId="259"/>
            <ac:spMk id="21" creationId="{7A8DBAD8-DA43-432D-8E07-C56E0A1CCC66}"/>
          </ac:spMkLst>
        </pc:spChg>
        <pc:spChg chg="mod">
          <ac:chgData name="성현 유" userId="39d466403ce375ab" providerId="LiveId" clId="{46B9D0AB-3C44-45AE-86DF-D7BECBE653B9}" dt="2021-09-02T01:20:50.305" v="7" actId="1076"/>
          <ac:spMkLst>
            <pc:docMk/>
            <pc:sldMk cId="840914748" sldId="259"/>
            <ac:spMk id="22" creationId="{DDF71BBB-C059-44A5-B4CF-1FBDE60BD052}"/>
          </ac:spMkLst>
        </pc:spChg>
        <pc:spChg chg="mod">
          <ac:chgData name="성현 유" userId="39d466403ce375ab" providerId="LiveId" clId="{46B9D0AB-3C44-45AE-86DF-D7BECBE653B9}" dt="2021-09-02T01:20:50.305" v="7" actId="1076"/>
          <ac:spMkLst>
            <pc:docMk/>
            <pc:sldMk cId="840914748" sldId="259"/>
            <ac:spMk id="23" creationId="{D60BC87E-1FCC-4068-B63A-29C76743C842}"/>
          </ac:spMkLst>
        </pc:spChg>
        <pc:spChg chg="mod">
          <ac:chgData name="성현 유" userId="39d466403ce375ab" providerId="LiveId" clId="{46B9D0AB-3C44-45AE-86DF-D7BECBE653B9}" dt="2021-09-02T01:20:50.305" v="7" actId="1076"/>
          <ac:spMkLst>
            <pc:docMk/>
            <pc:sldMk cId="840914748" sldId="259"/>
            <ac:spMk id="24" creationId="{60B98E2D-B14E-4929-B992-A8FFB974734D}"/>
          </ac:spMkLst>
        </pc:spChg>
        <pc:spChg chg="mod">
          <ac:chgData name="성현 유" userId="39d466403ce375ab" providerId="LiveId" clId="{46B9D0AB-3C44-45AE-86DF-D7BECBE653B9}" dt="2021-09-02T01:20:50.305" v="7" actId="1076"/>
          <ac:spMkLst>
            <pc:docMk/>
            <pc:sldMk cId="840914748" sldId="259"/>
            <ac:spMk id="25" creationId="{16DA4797-468F-4FDF-A7B6-4118AD3ABDB5}"/>
          </ac:spMkLst>
        </pc:spChg>
        <pc:spChg chg="mod">
          <ac:chgData name="성현 유" userId="39d466403ce375ab" providerId="LiveId" clId="{46B9D0AB-3C44-45AE-86DF-D7BECBE653B9}" dt="2021-09-02T01:20:50.305" v="7" actId="1076"/>
          <ac:spMkLst>
            <pc:docMk/>
            <pc:sldMk cId="840914748" sldId="259"/>
            <ac:spMk id="27" creationId="{EEF2192E-C500-4C78-B99D-F3266E17FC31}"/>
          </ac:spMkLst>
        </pc:spChg>
        <pc:spChg chg="mod">
          <ac:chgData name="성현 유" userId="39d466403ce375ab" providerId="LiveId" clId="{46B9D0AB-3C44-45AE-86DF-D7BECBE653B9}" dt="2021-09-02T01:20:50.305" v="7" actId="1076"/>
          <ac:spMkLst>
            <pc:docMk/>
            <pc:sldMk cId="840914748" sldId="259"/>
            <ac:spMk id="28" creationId="{37D71828-E44F-4983-8390-ED9B2FAD92D6}"/>
          </ac:spMkLst>
        </pc:spChg>
        <pc:spChg chg="mod">
          <ac:chgData name="성현 유" userId="39d466403ce375ab" providerId="LiveId" clId="{46B9D0AB-3C44-45AE-86DF-D7BECBE653B9}" dt="2021-09-02T01:20:50.305" v="7" actId="1076"/>
          <ac:spMkLst>
            <pc:docMk/>
            <pc:sldMk cId="840914748" sldId="259"/>
            <ac:spMk id="33" creationId="{13E96B4F-390A-4010-AF60-6CFEB998AC92}"/>
          </ac:spMkLst>
        </pc:spChg>
        <pc:spChg chg="add del mod">
          <ac:chgData name="성현 유" userId="39d466403ce375ab" providerId="LiveId" clId="{46B9D0AB-3C44-45AE-86DF-D7BECBE653B9}" dt="2021-09-02T01:23:33.763" v="32" actId="478"/>
          <ac:spMkLst>
            <pc:docMk/>
            <pc:sldMk cId="840914748" sldId="259"/>
            <ac:spMk id="34" creationId="{60794118-C389-4C4F-91ED-0DD685C641CA}"/>
          </ac:spMkLst>
        </pc:spChg>
        <pc:spChg chg="add del mod">
          <ac:chgData name="성현 유" userId="39d466403ce375ab" providerId="LiveId" clId="{46B9D0AB-3C44-45AE-86DF-D7BECBE653B9}" dt="2021-09-02T01:23:31.333" v="31" actId="478"/>
          <ac:spMkLst>
            <pc:docMk/>
            <pc:sldMk cId="840914748" sldId="259"/>
            <ac:spMk id="35" creationId="{FEC38F35-59BD-458E-B038-366C722D7837}"/>
          </ac:spMkLst>
        </pc:spChg>
        <pc:grpChg chg="add del mod">
          <ac:chgData name="성현 유" userId="39d466403ce375ab" providerId="LiveId" clId="{46B9D0AB-3C44-45AE-86DF-D7BECBE653B9}" dt="2021-09-02T01:21:53.335" v="17" actId="478"/>
          <ac:grpSpMkLst>
            <pc:docMk/>
            <pc:sldMk cId="840914748" sldId="259"/>
            <ac:grpSpMk id="17" creationId="{2B614013-30EA-42FE-85D7-61290A7CC8B6}"/>
          </ac:grpSpMkLst>
        </pc:grpChg>
        <pc:grpChg chg="mod">
          <ac:chgData name="성현 유" userId="39d466403ce375ab" providerId="LiveId" clId="{46B9D0AB-3C44-45AE-86DF-D7BECBE653B9}" dt="2021-09-02T01:20:50.305" v="7" actId="1076"/>
          <ac:grpSpMkLst>
            <pc:docMk/>
            <pc:sldMk cId="840914748" sldId="259"/>
            <ac:grpSpMk id="18" creationId="{00B0FB31-5303-4EDB-8519-9B721ACABA58}"/>
          </ac:grpSpMkLst>
        </pc:grpChg>
      </pc:sldChg>
      <pc:sldChg chg="addSp delSp modSp mod">
        <pc:chgData name="성현 유" userId="39d466403ce375ab" providerId="LiveId" clId="{46B9D0AB-3C44-45AE-86DF-D7BECBE653B9}" dt="2021-09-02T16:56:01.899" v="2090" actId="20577"/>
        <pc:sldMkLst>
          <pc:docMk/>
          <pc:sldMk cId="2710163547" sldId="261"/>
        </pc:sldMkLst>
        <pc:spChg chg="add del mod">
          <ac:chgData name="성현 유" userId="39d466403ce375ab" providerId="LiveId" clId="{46B9D0AB-3C44-45AE-86DF-D7BECBE653B9}" dt="2021-09-02T09:19:07.958" v="1710" actId="478"/>
          <ac:spMkLst>
            <pc:docMk/>
            <pc:sldMk cId="2710163547" sldId="261"/>
            <ac:spMk id="2" creationId="{3855DC24-6B62-4465-9686-6636E7C948A7}"/>
          </ac:spMkLst>
        </pc:spChg>
        <pc:spChg chg="mod">
          <ac:chgData name="성현 유" userId="39d466403ce375ab" providerId="LiveId" clId="{46B9D0AB-3C44-45AE-86DF-D7BECBE653B9}" dt="2021-09-02T09:19:16.140" v="1713" actId="1076"/>
          <ac:spMkLst>
            <pc:docMk/>
            <pc:sldMk cId="2710163547" sldId="261"/>
            <ac:spMk id="9" creationId="{BED6334F-D95E-4F19-ADCC-45D9EEF7C10E}"/>
          </ac:spMkLst>
        </pc:spChg>
        <pc:spChg chg="mod">
          <ac:chgData name="성현 유" userId="39d466403ce375ab" providerId="LiveId" clId="{46B9D0AB-3C44-45AE-86DF-D7BECBE653B9}" dt="2021-09-02T16:56:01.899" v="2090" actId="20577"/>
          <ac:spMkLst>
            <pc:docMk/>
            <pc:sldMk cId="2710163547" sldId="261"/>
            <ac:spMk id="20" creationId="{AAF2B33C-8BD7-489D-B5D9-2FA8AFD099A8}"/>
          </ac:spMkLst>
        </pc:spChg>
      </pc:sldChg>
      <pc:sldChg chg="addSp delSp modSp add del mod">
        <pc:chgData name="성현 유" userId="39d466403ce375ab" providerId="LiveId" clId="{46B9D0AB-3C44-45AE-86DF-D7BECBE653B9}" dt="2021-09-02T17:01:11.640" v="2108" actId="478"/>
        <pc:sldMkLst>
          <pc:docMk/>
          <pc:sldMk cId="1988950121" sldId="264"/>
        </pc:sldMkLst>
        <pc:spChg chg="mod">
          <ac:chgData name="성현 유" userId="39d466403ce375ab" providerId="LiveId" clId="{46B9D0AB-3C44-45AE-86DF-D7BECBE653B9}" dt="2021-09-02T17:00:57.635" v="2106" actId="1076"/>
          <ac:spMkLst>
            <pc:docMk/>
            <pc:sldMk cId="1988950121" sldId="264"/>
            <ac:spMk id="9" creationId="{BED6334F-D95E-4F19-ADCC-45D9EEF7C10E}"/>
          </ac:spMkLst>
        </pc:spChg>
        <pc:spChg chg="add del mod">
          <ac:chgData name="성현 유" userId="39d466403ce375ab" providerId="LiveId" clId="{46B9D0AB-3C44-45AE-86DF-D7BECBE653B9}" dt="2021-09-02T17:01:11.640" v="2108" actId="478"/>
          <ac:spMkLst>
            <pc:docMk/>
            <pc:sldMk cId="1988950121" sldId="264"/>
            <ac:spMk id="17" creationId="{1648B866-FE81-4DEE-B482-F43BDAAFB7D1}"/>
          </ac:spMkLst>
        </pc:spChg>
      </pc:sldChg>
      <pc:sldChg chg="delSp del mod">
        <pc:chgData name="성현 유" userId="39d466403ce375ab" providerId="LiveId" clId="{46B9D0AB-3C44-45AE-86DF-D7BECBE653B9}" dt="2021-09-02T01:24:03.344" v="38" actId="47"/>
        <pc:sldMkLst>
          <pc:docMk/>
          <pc:sldMk cId="1018710055" sldId="293"/>
        </pc:sldMkLst>
        <pc:spChg chg="del">
          <ac:chgData name="성현 유" userId="39d466403ce375ab" providerId="LiveId" clId="{46B9D0AB-3C44-45AE-86DF-D7BECBE653B9}" dt="2021-09-02T01:23:39.493" v="33" actId="21"/>
          <ac:spMkLst>
            <pc:docMk/>
            <pc:sldMk cId="1018710055" sldId="293"/>
            <ac:spMk id="32" creationId="{3A2FAEF1-C47B-4888-9DD8-70397D27D36E}"/>
          </ac:spMkLst>
        </pc:spChg>
      </pc:sldChg>
      <pc:sldChg chg="addSp delSp modSp mod">
        <pc:chgData name="성현 유" userId="39d466403ce375ab" providerId="LiveId" clId="{46B9D0AB-3C44-45AE-86DF-D7BECBE653B9}" dt="2021-09-02T16:55:27.351" v="2019" actId="1076"/>
        <pc:sldMkLst>
          <pc:docMk/>
          <pc:sldMk cId="2032887214" sldId="296"/>
        </pc:sldMkLst>
        <pc:spChg chg="mod">
          <ac:chgData name="성현 유" userId="39d466403ce375ab" providerId="LiveId" clId="{46B9D0AB-3C44-45AE-86DF-D7BECBE653B9}" dt="2021-09-02T16:55:27.351" v="2019" actId="1076"/>
          <ac:spMkLst>
            <pc:docMk/>
            <pc:sldMk cId="2032887214" sldId="296"/>
            <ac:spMk id="25" creationId="{6710ED17-FFF5-45FE-9298-B74DBE034A7A}"/>
          </ac:spMkLst>
        </pc:spChg>
        <pc:spChg chg="add mod">
          <ac:chgData name="성현 유" userId="39d466403ce375ab" providerId="LiveId" clId="{46B9D0AB-3C44-45AE-86DF-D7BECBE653B9}" dt="2021-09-02T09:27:12.457" v="1866" actId="20577"/>
          <ac:spMkLst>
            <pc:docMk/>
            <pc:sldMk cId="2032887214" sldId="296"/>
            <ac:spMk id="28" creationId="{348CED7F-1E18-47DB-A3AC-A1277D3D7976}"/>
          </ac:spMkLst>
        </pc:spChg>
        <pc:spChg chg="del">
          <ac:chgData name="성현 유" userId="39d466403ce375ab" providerId="LiveId" clId="{46B9D0AB-3C44-45AE-86DF-D7BECBE653B9}" dt="2021-09-02T09:05:07.416" v="1260" actId="478"/>
          <ac:spMkLst>
            <pc:docMk/>
            <pc:sldMk cId="2032887214" sldId="296"/>
            <ac:spMk id="59" creationId="{690A2777-F91C-48ED-897F-5A6DFCBAADCF}"/>
          </ac:spMkLst>
        </pc:spChg>
        <pc:grpChg chg="add mod">
          <ac:chgData name="성현 유" userId="39d466403ce375ab" providerId="LiveId" clId="{46B9D0AB-3C44-45AE-86DF-D7BECBE653B9}" dt="2021-09-02T16:55:17.419" v="2018"/>
          <ac:grpSpMkLst>
            <pc:docMk/>
            <pc:sldMk cId="2032887214" sldId="296"/>
            <ac:grpSpMk id="29" creationId="{5A2881C9-3B03-453A-AE71-1ECF138CAA65}"/>
          </ac:grpSpMkLst>
        </pc:grpChg>
        <pc:picChg chg="mod">
          <ac:chgData name="성현 유" userId="39d466403ce375ab" providerId="LiveId" clId="{46B9D0AB-3C44-45AE-86DF-D7BECBE653B9}" dt="2021-09-02T16:55:17.419" v="2018"/>
          <ac:picMkLst>
            <pc:docMk/>
            <pc:sldMk cId="2032887214" sldId="296"/>
            <ac:picMk id="30" creationId="{B5185D71-497B-49FA-BFDF-8F72C550D3D2}"/>
          </ac:picMkLst>
        </pc:picChg>
        <pc:picChg chg="mod">
          <ac:chgData name="성현 유" userId="39d466403ce375ab" providerId="LiveId" clId="{46B9D0AB-3C44-45AE-86DF-D7BECBE653B9}" dt="2021-09-02T16:55:17.419" v="2018"/>
          <ac:picMkLst>
            <pc:docMk/>
            <pc:sldMk cId="2032887214" sldId="296"/>
            <ac:picMk id="31" creationId="{DD3EABB1-48FD-4530-9D3B-436C153334DA}"/>
          </ac:picMkLst>
        </pc:picChg>
        <pc:picChg chg="mod">
          <ac:chgData name="성현 유" userId="39d466403ce375ab" providerId="LiveId" clId="{46B9D0AB-3C44-45AE-86DF-D7BECBE653B9}" dt="2021-09-02T16:55:17.419" v="2018"/>
          <ac:picMkLst>
            <pc:docMk/>
            <pc:sldMk cId="2032887214" sldId="296"/>
            <ac:picMk id="32" creationId="{568BFB2B-5512-410F-8B89-F24E22B3CA61}"/>
          </ac:picMkLst>
        </pc:picChg>
      </pc:sldChg>
      <pc:sldChg chg="addSp delSp modSp mod">
        <pc:chgData name="성현 유" userId="39d466403ce375ab" providerId="LiveId" clId="{46B9D0AB-3C44-45AE-86DF-D7BECBE653B9}" dt="2021-09-02T16:58:03.727" v="2092" actId="478"/>
        <pc:sldMkLst>
          <pc:docMk/>
          <pc:sldMk cId="1572055779" sldId="298"/>
        </pc:sldMkLst>
        <pc:spChg chg="del">
          <ac:chgData name="성현 유" userId="39d466403ce375ab" providerId="LiveId" clId="{46B9D0AB-3C44-45AE-86DF-D7BECBE653B9}" dt="2021-09-02T09:15:08.311" v="1572" actId="478"/>
          <ac:spMkLst>
            <pc:docMk/>
            <pc:sldMk cId="1572055779" sldId="298"/>
            <ac:spMk id="7" creationId="{22B4D556-F405-47C3-9E4E-A8E07D777B3E}"/>
          </ac:spMkLst>
        </pc:spChg>
        <pc:spChg chg="add mod">
          <ac:chgData name="성현 유" userId="39d466403ce375ab" providerId="LiveId" clId="{46B9D0AB-3C44-45AE-86DF-D7BECBE653B9}" dt="2021-09-02T16:58:01.270" v="2091" actId="20577"/>
          <ac:spMkLst>
            <pc:docMk/>
            <pc:sldMk cId="1572055779" sldId="298"/>
            <ac:spMk id="21" creationId="{E06DAAE7-3713-4CA3-8EF3-0C93320513F9}"/>
          </ac:spMkLst>
        </pc:spChg>
        <pc:spChg chg="add del mod">
          <ac:chgData name="성현 유" userId="39d466403ce375ab" providerId="LiveId" clId="{46B9D0AB-3C44-45AE-86DF-D7BECBE653B9}" dt="2021-09-02T16:58:03.727" v="2092" actId="478"/>
          <ac:spMkLst>
            <pc:docMk/>
            <pc:sldMk cId="1572055779" sldId="298"/>
            <ac:spMk id="22" creationId="{02321AA4-7B87-4A30-9399-8DDF57695F24}"/>
          </ac:spMkLst>
        </pc:spChg>
        <pc:spChg chg="del mod">
          <ac:chgData name="성현 유" userId="39d466403ce375ab" providerId="LiveId" clId="{46B9D0AB-3C44-45AE-86DF-D7BECBE653B9}" dt="2021-09-02T09:15:06.974" v="1571" actId="478"/>
          <ac:spMkLst>
            <pc:docMk/>
            <pc:sldMk cId="1572055779" sldId="298"/>
            <ac:spMk id="59" creationId="{690A2777-F91C-48ED-897F-5A6DFCBAADCF}"/>
          </ac:spMkLst>
        </pc:spChg>
      </pc:sldChg>
      <pc:sldChg chg="delSp modSp mod">
        <pc:chgData name="성현 유" userId="39d466403ce375ab" providerId="LiveId" clId="{46B9D0AB-3C44-45AE-86DF-D7BECBE653B9}" dt="2021-09-02T16:53:23.099" v="1995" actId="478"/>
        <pc:sldMkLst>
          <pc:docMk/>
          <pc:sldMk cId="2150203628" sldId="300"/>
        </pc:sldMkLst>
        <pc:spChg chg="del mod">
          <ac:chgData name="성현 유" userId="39d466403ce375ab" providerId="LiveId" clId="{46B9D0AB-3C44-45AE-86DF-D7BECBE653B9}" dt="2021-09-02T16:53:23.099" v="1995" actId="478"/>
          <ac:spMkLst>
            <pc:docMk/>
            <pc:sldMk cId="2150203628" sldId="300"/>
            <ac:spMk id="8" creationId="{A917548D-A134-4653-BC19-FE6212538C02}"/>
          </ac:spMkLst>
        </pc:spChg>
        <pc:spChg chg="mod">
          <ac:chgData name="성현 유" userId="39d466403ce375ab" providerId="LiveId" clId="{46B9D0AB-3C44-45AE-86DF-D7BECBE653B9}" dt="2021-09-02T08:44:39.454" v="755"/>
          <ac:spMkLst>
            <pc:docMk/>
            <pc:sldMk cId="2150203628" sldId="300"/>
            <ac:spMk id="15" creationId="{B361BF61-433B-4EDA-BB43-DC4272FA8377}"/>
          </ac:spMkLst>
        </pc:spChg>
        <pc:spChg chg="mod">
          <ac:chgData name="성현 유" userId="39d466403ce375ab" providerId="LiveId" clId="{46B9D0AB-3C44-45AE-86DF-D7BECBE653B9}" dt="2021-09-02T08:44:44.262" v="781"/>
          <ac:spMkLst>
            <pc:docMk/>
            <pc:sldMk cId="2150203628" sldId="300"/>
            <ac:spMk id="31" creationId="{D7D0042B-1F19-4042-B204-3BF52FF284C3}"/>
          </ac:spMkLst>
        </pc:spChg>
        <pc:spChg chg="mod">
          <ac:chgData name="성현 유" userId="39d466403ce375ab" providerId="LiveId" clId="{46B9D0AB-3C44-45AE-86DF-D7BECBE653B9}" dt="2021-09-02T09:14:08.262" v="1524" actId="1076"/>
          <ac:spMkLst>
            <pc:docMk/>
            <pc:sldMk cId="2150203628" sldId="300"/>
            <ac:spMk id="56" creationId="{8258D40C-C602-461D-B335-DD7FAE14B01D}"/>
          </ac:spMkLst>
        </pc:spChg>
        <pc:spChg chg="mod">
          <ac:chgData name="성현 유" userId="39d466403ce375ab" providerId="LiveId" clId="{46B9D0AB-3C44-45AE-86DF-D7BECBE653B9}" dt="2021-09-02T16:53:19.787" v="1994" actId="20577"/>
          <ac:spMkLst>
            <pc:docMk/>
            <pc:sldMk cId="2150203628" sldId="300"/>
            <ac:spMk id="59" creationId="{690A2777-F91C-48ED-897F-5A6DFCBAADCF}"/>
          </ac:spMkLst>
        </pc:spChg>
      </pc:sldChg>
      <pc:sldChg chg="addSp delSp modSp mod">
        <pc:chgData name="성현 유" userId="39d466403ce375ab" providerId="LiveId" clId="{46B9D0AB-3C44-45AE-86DF-D7BECBE653B9}" dt="2021-09-02T16:58:29.039" v="2099" actId="20577"/>
        <pc:sldMkLst>
          <pc:docMk/>
          <pc:sldMk cId="3676707024" sldId="302"/>
        </pc:sldMkLst>
        <pc:spChg chg="del">
          <ac:chgData name="성현 유" userId="39d466403ce375ab" providerId="LiveId" clId="{46B9D0AB-3C44-45AE-86DF-D7BECBE653B9}" dt="2021-09-02T09:15:02.323" v="1569" actId="478"/>
          <ac:spMkLst>
            <pc:docMk/>
            <pc:sldMk cId="3676707024" sldId="302"/>
            <ac:spMk id="7" creationId="{0A29B9B2-AB39-4D58-BA01-6345A0FA9082}"/>
          </ac:spMkLst>
        </pc:spChg>
        <pc:spChg chg="add mod">
          <ac:chgData name="성현 유" userId="39d466403ce375ab" providerId="LiveId" clId="{46B9D0AB-3C44-45AE-86DF-D7BECBE653B9}" dt="2021-09-02T16:58:29.039" v="2099" actId="20577"/>
          <ac:spMkLst>
            <pc:docMk/>
            <pc:sldMk cId="3676707024" sldId="302"/>
            <ac:spMk id="38" creationId="{0594F96F-630C-4407-B15F-3AC733347707}"/>
          </ac:spMkLst>
        </pc:spChg>
        <pc:spChg chg="add del mod">
          <ac:chgData name="성현 유" userId="39d466403ce375ab" providerId="LiveId" clId="{46B9D0AB-3C44-45AE-86DF-D7BECBE653B9}" dt="2021-09-02T16:58:07.363" v="2093" actId="478"/>
          <ac:spMkLst>
            <pc:docMk/>
            <pc:sldMk cId="3676707024" sldId="302"/>
            <ac:spMk id="39" creationId="{7BA75390-AAE4-4CBE-953D-1A88D625C95D}"/>
          </ac:spMkLst>
        </pc:spChg>
        <pc:spChg chg="mod">
          <ac:chgData name="성현 유" userId="39d466403ce375ab" providerId="LiveId" clId="{46B9D0AB-3C44-45AE-86DF-D7BECBE653B9}" dt="2021-09-02T16:54:39.042" v="2012" actId="1076"/>
          <ac:spMkLst>
            <pc:docMk/>
            <pc:sldMk cId="3676707024" sldId="302"/>
            <ac:spMk id="56" creationId="{8258D40C-C602-461D-B335-DD7FAE14B01D}"/>
          </ac:spMkLst>
        </pc:spChg>
        <pc:spChg chg="del mod">
          <ac:chgData name="성현 유" userId="39d466403ce375ab" providerId="LiveId" clId="{46B9D0AB-3C44-45AE-86DF-D7BECBE653B9}" dt="2021-09-02T09:15:01.082" v="1568" actId="478"/>
          <ac:spMkLst>
            <pc:docMk/>
            <pc:sldMk cId="3676707024" sldId="302"/>
            <ac:spMk id="59" creationId="{690A2777-F91C-48ED-897F-5A6DFCBAADCF}"/>
          </ac:spMkLst>
        </pc:spChg>
      </pc:sldChg>
      <pc:sldChg chg="modSp mod">
        <pc:chgData name="성현 유" userId="39d466403ce375ab" providerId="LiveId" clId="{46B9D0AB-3C44-45AE-86DF-D7BECBE653B9}" dt="2021-09-02T09:03:53.305" v="1241" actId="20577"/>
        <pc:sldMkLst>
          <pc:docMk/>
          <pc:sldMk cId="2109120253" sldId="303"/>
        </pc:sldMkLst>
        <pc:spChg chg="mod">
          <ac:chgData name="성현 유" userId="39d466403ce375ab" providerId="LiveId" clId="{46B9D0AB-3C44-45AE-86DF-D7BECBE653B9}" dt="2021-09-02T08:57:26.431" v="999" actId="1076"/>
          <ac:spMkLst>
            <pc:docMk/>
            <pc:sldMk cId="2109120253" sldId="303"/>
            <ac:spMk id="37" creationId="{1D7A4213-9495-4843-AEFE-1D62975189D9}"/>
          </ac:spMkLst>
        </pc:spChg>
        <pc:spChg chg="mod">
          <ac:chgData name="성현 유" userId="39d466403ce375ab" providerId="LiveId" clId="{46B9D0AB-3C44-45AE-86DF-D7BECBE653B9}" dt="2021-09-02T09:03:53.305" v="1241" actId="20577"/>
          <ac:spMkLst>
            <pc:docMk/>
            <pc:sldMk cId="2109120253" sldId="303"/>
            <ac:spMk id="59" creationId="{690A2777-F91C-48ED-897F-5A6DFCBAADCF}"/>
          </ac:spMkLst>
        </pc:spChg>
      </pc:sldChg>
      <pc:sldChg chg="addSp delSp modSp mod">
        <pc:chgData name="성현 유" userId="39d466403ce375ab" providerId="LiveId" clId="{46B9D0AB-3C44-45AE-86DF-D7BECBE653B9}" dt="2021-09-02T09:03:40.543" v="1230" actId="20577"/>
        <pc:sldMkLst>
          <pc:docMk/>
          <pc:sldMk cId="478666728" sldId="305"/>
        </pc:sldMkLst>
        <pc:spChg chg="add mod">
          <ac:chgData name="성현 유" userId="39d466403ce375ab" providerId="LiveId" clId="{46B9D0AB-3C44-45AE-86DF-D7BECBE653B9}" dt="2021-09-02T09:03:40.543" v="1230" actId="20577"/>
          <ac:spMkLst>
            <pc:docMk/>
            <pc:sldMk cId="478666728" sldId="305"/>
            <ac:spMk id="34" creationId="{BBB222E5-1591-4E6C-9187-B06B1D4D4272}"/>
          </ac:spMkLst>
        </pc:spChg>
        <pc:spChg chg="add mod">
          <ac:chgData name="성현 유" userId="39d466403ce375ab" providerId="LiveId" clId="{46B9D0AB-3C44-45AE-86DF-D7BECBE653B9}" dt="2021-09-02T08:58:03.945" v="1008"/>
          <ac:spMkLst>
            <pc:docMk/>
            <pc:sldMk cId="478666728" sldId="305"/>
            <ac:spMk id="35" creationId="{2B1B3F28-A074-47BB-AAB2-044EDB09E6C7}"/>
          </ac:spMkLst>
        </pc:spChg>
        <pc:spChg chg="del">
          <ac:chgData name="성현 유" userId="39d466403ce375ab" providerId="LiveId" clId="{46B9D0AB-3C44-45AE-86DF-D7BECBE653B9}" dt="2021-09-02T08:58:02.961" v="1007" actId="478"/>
          <ac:spMkLst>
            <pc:docMk/>
            <pc:sldMk cId="478666728" sldId="305"/>
            <ac:spMk id="37" creationId="{1D7A4213-9495-4843-AEFE-1D62975189D9}"/>
          </ac:spMkLst>
        </pc:spChg>
        <pc:spChg chg="del">
          <ac:chgData name="성현 유" userId="39d466403ce375ab" providerId="LiveId" clId="{46B9D0AB-3C44-45AE-86DF-D7BECBE653B9}" dt="2021-09-02T08:58:01.669" v="1006" actId="478"/>
          <ac:spMkLst>
            <pc:docMk/>
            <pc:sldMk cId="478666728" sldId="305"/>
            <ac:spMk id="59" creationId="{690A2777-F91C-48ED-897F-5A6DFCBAADCF}"/>
          </ac:spMkLst>
        </pc:spChg>
      </pc:sldChg>
      <pc:sldChg chg="addSp delSp modSp mod">
        <pc:chgData name="성현 유" userId="39d466403ce375ab" providerId="LiveId" clId="{46B9D0AB-3C44-45AE-86DF-D7BECBE653B9}" dt="2021-09-02T09:03:49.674" v="1236" actId="20577"/>
        <pc:sldMkLst>
          <pc:docMk/>
          <pc:sldMk cId="3842645446" sldId="306"/>
        </pc:sldMkLst>
        <pc:spChg chg="add mod">
          <ac:chgData name="성현 유" userId="39d466403ce375ab" providerId="LiveId" clId="{46B9D0AB-3C44-45AE-86DF-D7BECBE653B9}" dt="2021-09-02T09:03:49.674" v="1236" actId="20577"/>
          <ac:spMkLst>
            <pc:docMk/>
            <pc:sldMk cId="3842645446" sldId="306"/>
            <ac:spMk id="17" creationId="{50E550CD-07EF-42B8-BA92-D2301BFE9C9C}"/>
          </ac:spMkLst>
        </pc:spChg>
        <pc:spChg chg="add mod">
          <ac:chgData name="성현 유" userId="39d466403ce375ab" providerId="LiveId" clId="{46B9D0AB-3C44-45AE-86DF-D7BECBE653B9}" dt="2021-09-02T08:57:48.351" v="1002"/>
          <ac:spMkLst>
            <pc:docMk/>
            <pc:sldMk cId="3842645446" sldId="306"/>
            <ac:spMk id="18" creationId="{CAFF956E-6DC8-45CA-8529-E71B8C4822B1}"/>
          </ac:spMkLst>
        </pc:spChg>
        <pc:spChg chg="del">
          <ac:chgData name="성현 유" userId="39d466403ce375ab" providerId="LiveId" clId="{46B9D0AB-3C44-45AE-86DF-D7BECBE653B9}" dt="2021-09-02T08:57:47.106" v="1001" actId="478"/>
          <ac:spMkLst>
            <pc:docMk/>
            <pc:sldMk cId="3842645446" sldId="306"/>
            <ac:spMk id="37" creationId="{1D7A4213-9495-4843-AEFE-1D62975189D9}"/>
          </ac:spMkLst>
        </pc:spChg>
        <pc:spChg chg="del">
          <ac:chgData name="성현 유" userId="39d466403ce375ab" providerId="LiveId" clId="{46B9D0AB-3C44-45AE-86DF-D7BECBE653B9}" dt="2021-09-02T08:57:45.228" v="1000" actId="478"/>
          <ac:spMkLst>
            <pc:docMk/>
            <pc:sldMk cId="3842645446" sldId="306"/>
            <ac:spMk id="59" creationId="{690A2777-F91C-48ED-897F-5A6DFCBAADCF}"/>
          </ac:spMkLst>
        </pc:spChg>
      </pc:sldChg>
      <pc:sldChg chg="addSp delSp modSp mod">
        <pc:chgData name="성현 유" userId="39d466403ce375ab" providerId="LiveId" clId="{46B9D0AB-3C44-45AE-86DF-D7BECBE653B9}" dt="2021-09-02T09:03:44.290" v="1233" actId="20577"/>
        <pc:sldMkLst>
          <pc:docMk/>
          <pc:sldMk cId="489352689" sldId="307"/>
        </pc:sldMkLst>
        <pc:spChg chg="del">
          <ac:chgData name="성현 유" userId="39d466403ce375ab" providerId="LiveId" clId="{46B9D0AB-3C44-45AE-86DF-D7BECBE653B9}" dt="2021-09-02T08:57:53.900" v="1004" actId="478"/>
          <ac:spMkLst>
            <pc:docMk/>
            <pc:sldMk cId="489352689" sldId="307"/>
            <ac:spMk id="37" creationId="{1D7A4213-9495-4843-AEFE-1D62975189D9}"/>
          </ac:spMkLst>
        </pc:spChg>
        <pc:spChg chg="del">
          <ac:chgData name="성현 유" userId="39d466403ce375ab" providerId="LiveId" clId="{46B9D0AB-3C44-45AE-86DF-D7BECBE653B9}" dt="2021-09-02T08:57:52.787" v="1003" actId="478"/>
          <ac:spMkLst>
            <pc:docMk/>
            <pc:sldMk cId="489352689" sldId="307"/>
            <ac:spMk id="59" creationId="{690A2777-F91C-48ED-897F-5A6DFCBAADCF}"/>
          </ac:spMkLst>
        </pc:spChg>
        <pc:spChg chg="add mod">
          <ac:chgData name="성현 유" userId="39d466403ce375ab" providerId="LiveId" clId="{46B9D0AB-3C44-45AE-86DF-D7BECBE653B9}" dt="2021-09-02T09:03:44.290" v="1233" actId="20577"/>
          <ac:spMkLst>
            <pc:docMk/>
            <pc:sldMk cId="489352689" sldId="307"/>
            <ac:spMk id="69" creationId="{380848C7-B2B7-4458-AB9A-7BC0178B49D3}"/>
          </ac:spMkLst>
        </pc:spChg>
        <pc:spChg chg="add mod">
          <ac:chgData name="성현 유" userId="39d466403ce375ab" providerId="LiveId" clId="{46B9D0AB-3C44-45AE-86DF-D7BECBE653B9}" dt="2021-09-02T08:57:55.041" v="1005"/>
          <ac:spMkLst>
            <pc:docMk/>
            <pc:sldMk cId="489352689" sldId="307"/>
            <ac:spMk id="70" creationId="{95CD10A2-302A-4622-87D8-4126AD44125E}"/>
          </ac:spMkLst>
        </pc:spChg>
      </pc:sldChg>
      <pc:sldChg chg="addSp delSp modSp mod modAnim">
        <pc:chgData name="성현 유" userId="39d466403ce375ab" providerId="LiveId" clId="{46B9D0AB-3C44-45AE-86DF-D7BECBE653B9}" dt="2021-09-02T16:58:26.468" v="2098" actId="20577"/>
        <pc:sldMkLst>
          <pc:docMk/>
          <pc:sldMk cId="290909405" sldId="316"/>
        </pc:sldMkLst>
        <pc:spChg chg="del">
          <ac:chgData name="성현 유" userId="39d466403ce375ab" providerId="LiveId" clId="{46B9D0AB-3C44-45AE-86DF-D7BECBE653B9}" dt="2021-09-02T09:14:57.329" v="1566" actId="478"/>
          <ac:spMkLst>
            <pc:docMk/>
            <pc:sldMk cId="290909405" sldId="316"/>
            <ac:spMk id="7" creationId="{0A29B9B2-AB39-4D58-BA01-6345A0FA9082}"/>
          </ac:spMkLst>
        </pc:spChg>
        <pc:spChg chg="add mod">
          <ac:chgData name="성현 유" userId="39d466403ce375ab" providerId="LiveId" clId="{46B9D0AB-3C44-45AE-86DF-D7BECBE653B9}" dt="2021-09-02T16:58:26.468" v="2098" actId="20577"/>
          <ac:spMkLst>
            <pc:docMk/>
            <pc:sldMk cId="290909405" sldId="316"/>
            <ac:spMk id="50" creationId="{18C40F56-C6CB-41F9-9BB0-4E704B69E01A}"/>
          </ac:spMkLst>
        </pc:spChg>
        <pc:spChg chg="add del mod">
          <ac:chgData name="성현 유" userId="39d466403ce375ab" providerId="LiveId" clId="{46B9D0AB-3C44-45AE-86DF-D7BECBE653B9}" dt="2021-09-02T16:58:10.104" v="2094" actId="478"/>
          <ac:spMkLst>
            <pc:docMk/>
            <pc:sldMk cId="290909405" sldId="316"/>
            <ac:spMk id="51" creationId="{340BD5C0-E871-49E5-A341-0E4AA0F3C679}"/>
          </ac:spMkLst>
        </pc:spChg>
        <pc:spChg chg="del mod">
          <ac:chgData name="성현 유" userId="39d466403ce375ab" providerId="LiveId" clId="{46B9D0AB-3C44-45AE-86DF-D7BECBE653B9}" dt="2021-09-02T09:14:56.144" v="1565" actId="478"/>
          <ac:spMkLst>
            <pc:docMk/>
            <pc:sldMk cId="290909405" sldId="316"/>
            <ac:spMk id="59" creationId="{690A2777-F91C-48ED-897F-5A6DFCBAADCF}"/>
          </ac:spMkLst>
        </pc:spChg>
      </pc:sldChg>
      <pc:sldChg chg="addSp delSp modSp mod">
        <pc:chgData name="성현 유" userId="39d466403ce375ab" providerId="LiveId" clId="{46B9D0AB-3C44-45AE-86DF-D7BECBE653B9}" dt="2021-09-02T17:14:39.713" v="2395" actId="1076"/>
        <pc:sldMkLst>
          <pc:docMk/>
          <pc:sldMk cId="2551731210" sldId="318"/>
        </pc:sldMkLst>
        <pc:spChg chg="add del mod">
          <ac:chgData name="성현 유" userId="39d466403ce375ab" providerId="LiveId" clId="{46B9D0AB-3C44-45AE-86DF-D7BECBE653B9}" dt="2021-09-02T17:07:37.454" v="2225" actId="478"/>
          <ac:spMkLst>
            <pc:docMk/>
            <pc:sldMk cId="2551731210" sldId="318"/>
            <ac:spMk id="2" creationId="{492C0A98-8F9D-4F18-B0E8-FA47B174A0A0}"/>
          </ac:spMkLst>
        </pc:spChg>
        <pc:spChg chg="add del mod">
          <ac:chgData name="성현 유" userId="39d466403ce375ab" providerId="LiveId" clId="{46B9D0AB-3C44-45AE-86DF-D7BECBE653B9}" dt="2021-09-02T17:06:55.498" v="2218" actId="478"/>
          <ac:spMkLst>
            <pc:docMk/>
            <pc:sldMk cId="2551731210" sldId="318"/>
            <ac:spMk id="7" creationId="{6B739F12-9EA6-40A6-8651-AAAFBF7C83E3}"/>
          </ac:spMkLst>
        </pc:spChg>
        <pc:spChg chg="del">
          <ac:chgData name="성현 유" userId="39d466403ce375ab" providerId="LiveId" clId="{46B9D0AB-3C44-45AE-86DF-D7BECBE653B9}" dt="2021-09-02T17:06:07.284" v="2179" actId="478"/>
          <ac:spMkLst>
            <pc:docMk/>
            <pc:sldMk cId="2551731210" sldId="318"/>
            <ac:spMk id="9" creationId="{EAA60022-4F64-4380-862A-7F94F39F8C63}"/>
          </ac:spMkLst>
        </pc:spChg>
        <pc:spChg chg="add del mod">
          <ac:chgData name="성현 유" userId="39d466403ce375ab" providerId="LiveId" clId="{46B9D0AB-3C44-45AE-86DF-D7BECBE653B9}" dt="2021-09-02T17:07:35.840" v="2224" actId="478"/>
          <ac:spMkLst>
            <pc:docMk/>
            <pc:sldMk cId="2551731210" sldId="318"/>
            <ac:spMk id="13" creationId="{DE1218D0-9B75-4951-B054-FBE75C131258}"/>
          </ac:spMkLst>
        </pc:spChg>
        <pc:spChg chg="add del">
          <ac:chgData name="성현 유" userId="39d466403ce375ab" providerId="LiveId" clId="{46B9D0AB-3C44-45AE-86DF-D7BECBE653B9}" dt="2021-09-02T17:06:53.871" v="2212" actId="478"/>
          <ac:spMkLst>
            <pc:docMk/>
            <pc:sldMk cId="2551731210" sldId="318"/>
            <ac:spMk id="27" creationId="{36F26C1C-5258-48B0-B8EC-6B3D94A2034B}"/>
          </ac:spMkLst>
        </pc:spChg>
        <pc:spChg chg="add del mod">
          <ac:chgData name="성현 유" userId="39d466403ce375ab" providerId="LiveId" clId="{46B9D0AB-3C44-45AE-86DF-D7BECBE653B9}" dt="2021-09-02T17:07:33.539" v="2223" actId="478"/>
          <ac:spMkLst>
            <pc:docMk/>
            <pc:sldMk cId="2551731210" sldId="318"/>
            <ac:spMk id="29" creationId="{97751589-1DFF-45C9-8A75-1F91757EC7CE}"/>
          </ac:spMkLst>
        </pc:spChg>
        <pc:spChg chg="add del">
          <ac:chgData name="성현 유" userId="39d466403ce375ab" providerId="LiveId" clId="{46B9D0AB-3C44-45AE-86DF-D7BECBE653B9}" dt="2021-09-02T17:07:33.539" v="2223" actId="478"/>
          <ac:spMkLst>
            <pc:docMk/>
            <pc:sldMk cId="2551731210" sldId="318"/>
            <ac:spMk id="35" creationId="{F04501AF-F467-4A95-B0BC-10105E952727}"/>
          </ac:spMkLst>
        </pc:spChg>
        <pc:spChg chg="add del">
          <ac:chgData name="성현 유" userId="39d466403ce375ab" providerId="LiveId" clId="{46B9D0AB-3C44-45AE-86DF-D7BECBE653B9}" dt="2021-09-02T17:06:52.996" v="2209" actId="478"/>
          <ac:spMkLst>
            <pc:docMk/>
            <pc:sldMk cId="2551731210" sldId="318"/>
            <ac:spMk id="39" creationId="{3B1317CA-D586-451D-9DF1-AA09F45EE5B5}"/>
          </ac:spMkLst>
        </pc:spChg>
        <pc:spChg chg="add del">
          <ac:chgData name="성현 유" userId="39d466403ce375ab" providerId="LiveId" clId="{46B9D0AB-3C44-45AE-86DF-D7BECBE653B9}" dt="2021-09-02T17:06:53.577" v="2211" actId="478"/>
          <ac:spMkLst>
            <pc:docMk/>
            <pc:sldMk cId="2551731210" sldId="318"/>
            <ac:spMk id="40" creationId="{5283B928-BAB6-4690-B4CB-1565B8F16223}"/>
          </ac:spMkLst>
        </pc:spChg>
        <pc:spChg chg="add del">
          <ac:chgData name="성현 유" userId="39d466403ce375ab" providerId="LiveId" clId="{46B9D0AB-3C44-45AE-86DF-D7BECBE653B9}" dt="2021-09-02T17:06:53.272" v="2210" actId="478"/>
          <ac:spMkLst>
            <pc:docMk/>
            <pc:sldMk cId="2551731210" sldId="318"/>
            <ac:spMk id="41" creationId="{F713C662-3AED-48EC-AE6E-C977CF7AF360}"/>
          </ac:spMkLst>
        </pc:spChg>
        <pc:spChg chg="add mod">
          <ac:chgData name="성현 유" userId="39d466403ce375ab" providerId="LiveId" clId="{46B9D0AB-3C44-45AE-86DF-D7BECBE653B9}" dt="2021-09-02T09:26:37.721" v="1856" actId="1076"/>
          <ac:spMkLst>
            <pc:docMk/>
            <pc:sldMk cId="2551731210" sldId="318"/>
            <ac:spMk id="49" creationId="{5E3E66B7-98DC-4B3D-8C37-58EB19F4D0BA}"/>
          </ac:spMkLst>
        </pc:spChg>
        <pc:spChg chg="mod">
          <ac:chgData name="성현 유" userId="39d466403ce375ab" providerId="LiveId" clId="{46B9D0AB-3C44-45AE-86DF-D7BECBE653B9}" dt="2021-09-02T09:26:29.573" v="1855" actId="20577"/>
          <ac:spMkLst>
            <pc:docMk/>
            <pc:sldMk cId="2551731210" sldId="318"/>
            <ac:spMk id="59" creationId="{690A2777-F91C-48ED-897F-5A6DFCBAADCF}"/>
          </ac:spMkLst>
        </pc:spChg>
        <pc:spChg chg="mod">
          <ac:chgData name="성현 유" userId="39d466403ce375ab" providerId="LiveId" clId="{46B9D0AB-3C44-45AE-86DF-D7BECBE653B9}" dt="2021-09-02T17:12:21.726" v="2360" actId="255"/>
          <ac:spMkLst>
            <pc:docMk/>
            <pc:sldMk cId="2551731210" sldId="318"/>
            <ac:spMk id="64" creationId="{1C29DB70-12D7-4208-863A-C3E387AAA99D}"/>
          </ac:spMkLst>
        </pc:spChg>
        <pc:spChg chg="mod">
          <ac:chgData name="성현 유" userId="39d466403ce375ab" providerId="LiveId" clId="{46B9D0AB-3C44-45AE-86DF-D7BECBE653B9}" dt="2021-09-02T17:12:12.815" v="2359" actId="1076"/>
          <ac:spMkLst>
            <pc:docMk/>
            <pc:sldMk cId="2551731210" sldId="318"/>
            <ac:spMk id="67" creationId="{88987162-E25C-485B-9E4C-1A0FF4B99012}"/>
          </ac:spMkLst>
        </pc:spChg>
        <pc:spChg chg="mod">
          <ac:chgData name="성현 유" userId="39d466403ce375ab" providerId="LiveId" clId="{46B9D0AB-3C44-45AE-86DF-D7BECBE653B9}" dt="2021-09-02T17:12:12.815" v="2359" actId="1076"/>
          <ac:spMkLst>
            <pc:docMk/>
            <pc:sldMk cId="2551731210" sldId="318"/>
            <ac:spMk id="68" creationId="{112A735F-C6B6-485E-86D5-CA03BA59BA49}"/>
          </ac:spMkLst>
        </pc:spChg>
        <pc:spChg chg="mod">
          <ac:chgData name="성현 유" userId="39d466403ce375ab" providerId="LiveId" clId="{46B9D0AB-3C44-45AE-86DF-D7BECBE653B9}" dt="2021-09-02T17:12:12.815" v="2359" actId="1076"/>
          <ac:spMkLst>
            <pc:docMk/>
            <pc:sldMk cId="2551731210" sldId="318"/>
            <ac:spMk id="69" creationId="{20BD39AF-9930-4A70-9F86-42ACE36524BB}"/>
          </ac:spMkLst>
        </pc:spChg>
        <pc:spChg chg="mod">
          <ac:chgData name="성현 유" userId="39d466403ce375ab" providerId="LiveId" clId="{46B9D0AB-3C44-45AE-86DF-D7BECBE653B9}" dt="2021-09-02T17:12:12.815" v="2359" actId="1076"/>
          <ac:spMkLst>
            <pc:docMk/>
            <pc:sldMk cId="2551731210" sldId="318"/>
            <ac:spMk id="70" creationId="{4F4D7E23-F36C-4C47-80C3-D2117EBEEA4C}"/>
          </ac:spMkLst>
        </pc:spChg>
        <pc:spChg chg="mod">
          <ac:chgData name="성현 유" userId="39d466403ce375ab" providerId="LiveId" clId="{46B9D0AB-3C44-45AE-86DF-D7BECBE653B9}" dt="2021-09-02T17:12:12.815" v="2359" actId="1076"/>
          <ac:spMkLst>
            <pc:docMk/>
            <pc:sldMk cId="2551731210" sldId="318"/>
            <ac:spMk id="71" creationId="{6701CB64-8AD9-4926-87D5-E5C6CD39D4D9}"/>
          </ac:spMkLst>
        </pc:spChg>
        <pc:spChg chg="mod">
          <ac:chgData name="성현 유" userId="39d466403ce375ab" providerId="LiveId" clId="{46B9D0AB-3C44-45AE-86DF-D7BECBE653B9}" dt="2021-09-02T17:12:12.815" v="2359" actId="1076"/>
          <ac:spMkLst>
            <pc:docMk/>
            <pc:sldMk cId="2551731210" sldId="318"/>
            <ac:spMk id="72" creationId="{EEA2DF58-FC03-4846-BB7A-D0BB06E6C022}"/>
          </ac:spMkLst>
        </pc:spChg>
        <pc:spChg chg="mod">
          <ac:chgData name="성현 유" userId="39d466403ce375ab" providerId="LiveId" clId="{46B9D0AB-3C44-45AE-86DF-D7BECBE653B9}" dt="2021-09-02T17:12:12.815" v="2359" actId="1076"/>
          <ac:spMkLst>
            <pc:docMk/>
            <pc:sldMk cId="2551731210" sldId="318"/>
            <ac:spMk id="73" creationId="{C2872014-61CB-4545-8C8C-AA2BF34CB9C8}"/>
          </ac:spMkLst>
        </pc:spChg>
        <pc:spChg chg="mod">
          <ac:chgData name="성현 유" userId="39d466403ce375ab" providerId="LiveId" clId="{46B9D0AB-3C44-45AE-86DF-D7BECBE653B9}" dt="2021-09-02T17:12:12.815" v="2359" actId="1076"/>
          <ac:spMkLst>
            <pc:docMk/>
            <pc:sldMk cId="2551731210" sldId="318"/>
            <ac:spMk id="74" creationId="{2BCEC54D-D59F-4C80-93A7-B2E56C9AC2BA}"/>
          </ac:spMkLst>
        </pc:spChg>
        <pc:spChg chg="mod">
          <ac:chgData name="성현 유" userId="39d466403ce375ab" providerId="LiveId" clId="{46B9D0AB-3C44-45AE-86DF-D7BECBE653B9}" dt="2021-09-02T17:12:12.815" v="2359" actId="1076"/>
          <ac:spMkLst>
            <pc:docMk/>
            <pc:sldMk cId="2551731210" sldId="318"/>
            <ac:spMk id="75" creationId="{6A1D2BB3-5FEA-4478-8634-C38E203DAE11}"/>
          </ac:spMkLst>
        </pc:spChg>
        <pc:spChg chg="add mod">
          <ac:chgData name="성현 유" userId="39d466403ce375ab" providerId="LiveId" clId="{46B9D0AB-3C44-45AE-86DF-D7BECBE653B9}" dt="2021-09-02T17:14:07.680" v="2389" actId="1076"/>
          <ac:spMkLst>
            <pc:docMk/>
            <pc:sldMk cId="2551731210" sldId="318"/>
            <ac:spMk id="78" creationId="{384BB42B-705C-42BE-A5B5-E90AD42CEF03}"/>
          </ac:spMkLst>
        </pc:spChg>
        <pc:grpChg chg="add del mod">
          <ac:chgData name="성현 유" userId="39d466403ce375ab" providerId="LiveId" clId="{46B9D0AB-3C44-45AE-86DF-D7BECBE653B9}" dt="2021-09-02T17:07:37.454" v="2225" actId="478"/>
          <ac:grpSpMkLst>
            <pc:docMk/>
            <pc:sldMk cId="2551731210" sldId="318"/>
            <ac:grpSpMk id="4" creationId="{1A9E66F2-CC3F-4DA3-AEDB-6A7D137062D0}"/>
          </ac:grpSpMkLst>
        </pc:grpChg>
        <pc:grpChg chg="add del">
          <ac:chgData name="성현 유" userId="39d466403ce375ab" providerId="LiveId" clId="{46B9D0AB-3C44-45AE-86DF-D7BECBE653B9}" dt="2021-09-02T17:07:33.539" v="2223" actId="478"/>
          <ac:grpSpMkLst>
            <pc:docMk/>
            <pc:sldMk cId="2551731210" sldId="318"/>
            <ac:grpSpMk id="6" creationId="{DFD51971-28DC-4C32-9DF2-D0A79239E75D}"/>
          </ac:grpSpMkLst>
        </pc:grpChg>
        <pc:grpChg chg="add del">
          <ac:chgData name="성현 유" userId="39d466403ce375ab" providerId="LiveId" clId="{46B9D0AB-3C44-45AE-86DF-D7BECBE653B9}" dt="2021-09-02T17:07:33.539" v="2223" actId="478"/>
          <ac:grpSpMkLst>
            <pc:docMk/>
            <pc:sldMk cId="2551731210" sldId="318"/>
            <ac:grpSpMk id="8" creationId="{32D27A44-6783-40F2-BADA-F71A71AD9FCA}"/>
          </ac:grpSpMkLst>
        </pc:grpChg>
        <pc:grpChg chg="add mod">
          <ac:chgData name="성현 유" userId="39d466403ce375ab" providerId="LiveId" clId="{46B9D0AB-3C44-45AE-86DF-D7BECBE653B9}" dt="2021-09-02T17:14:29.506" v="2392" actId="1076"/>
          <ac:grpSpMkLst>
            <pc:docMk/>
            <pc:sldMk cId="2551731210" sldId="318"/>
            <ac:grpSpMk id="18" creationId="{32FB09FD-5E72-4403-AA81-8296164621F4}"/>
          </ac:grpSpMkLst>
        </pc:grpChg>
        <pc:grpChg chg="add del mod">
          <ac:chgData name="성현 유" userId="39d466403ce375ab" providerId="LiveId" clId="{46B9D0AB-3C44-45AE-86DF-D7BECBE653B9}" dt="2021-09-02T17:09:09.179" v="2240" actId="21"/>
          <ac:grpSpMkLst>
            <pc:docMk/>
            <pc:sldMk cId="2551731210" sldId="318"/>
            <ac:grpSpMk id="54" creationId="{A90DF1B8-B88E-41D9-9435-6783E5893DF9}"/>
          </ac:grpSpMkLst>
        </pc:grpChg>
        <pc:grpChg chg="add mod">
          <ac:chgData name="성현 유" userId="39d466403ce375ab" providerId="LiveId" clId="{46B9D0AB-3C44-45AE-86DF-D7BECBE653B9}" dt="2021-09-02T17:12:12.815" v="2359" actId="1076"/>
          <ac:grpSpMkLst>
            <pc:docMk/>
            <pc:sldMk cId="2551731210" sldId="318"/>
            <ac:grpSpMk id="63" creationId="{8D1D52CE-0340-44B5-B369-23E889A2A0B8}"/>
          </ac:grpSpMkLst>
        </pc:grpChg>
        <pc:grpChg chg="mod">
          <ac:chgData name="성현 유" userId="39d466403ce375ab" providerId="LiveId" clId="{46B9D0AB-3C44-45AE-86DF-D7BECBE653B9}" dt="2021-09-02T17:12:12.815" v="2359" actId="1076"/>
          <ac:grpSpMkLst>
            <pc:docMk/>
            <pc:sldMk cId="2551731210" sldId="318"/>
            <ac:grpSpMk id="65" creationId="{FF424D1B-78D0-4775-A5EE-0F776087B98E}"/>
          </ac:grpSpMkLst>
        </pc:grpChg>
        <pc:grpChg chg="mod">
          <ac:chgData name="성현 유" userId="39d466403ce375ab" providerId="LiveId" clId="{46B9D0AB-3C44-45AE-86DF-D7BECBE653B9}" dt="2021-09-02T17:12:12.815" v="2359" actId="1076"/>
          <ac:grpSpMkLst>
            <pc:docMk/>
            <pc:sldMk cId="2551731210" sldId="318"/>
            <ac:grpSpMk id="66" creationId="{515F8094-A388-4847-95F8-29F1059B5FA3}"/>
          </ac:grpSpMkLst>
        </pc:grpChg>
        <pc:picChg chg="add del mod modCrop">
          <ac:chgData name="성현 유" userId="39d466403ce375ab" providerId="LiveId" clId="{46B9D0AB-3C44-45AE-86DF-D7BECBE653B9}" dt="2021-09-02T17:06:51.517" v="2205"/>
          <ac:picMkLst>
            <pc:docMk/>
            <pc:sldMk cId="2551731210" sldId="318"/>
            <ac:picMk id="12" creationId="{18CEA925-6533-491C-8BFE-BE784440B237}"/>
          </ac:picMkLst>
        </pc:picChg>
        <pc:picChg chg="add mod">
          <ac:chgData name="성현 유" userId="39d466403ce375ab" providerId="LiveId" clId="{46B9D0AB-3C44-45AE-86DF-D7BECBE653B9}" dt="2021-09-02T17:08:45.086" v="2235" actId="1076"/>
          <ac:picMkLst>
            <pc:docMk/>
            <pc:sldMk cId="2551731210" sldId="318"/>
            <ac:picMk id="15" creationId="{646382E2-E4C8-4E79-BCCF-851C7A8AB1B1}"/>
          </ac:picMkLst>
        </pc:picChg>
        <pc:picChg chg="add mod modCrop">
          <ac:chgData name="성현 유" userId="39d466403ce375ab" providerId="LiveId" clId="{46B9D0AB-3C44-45AE-86DF-D7BECBE653B9}" dt="2021-09-02T17:14:32.176" v="2393" actId="1076"/>
          <ac:picMkLst>
            <pc:docMk/>
            <pc:sldMk cId="2551731210" sldId="318"/>
            <ac:picMk id="17" creationId="{22EF85C6-1044-4CF3-924B-D1DE461A915D}"/>
          </ac:picMkLst>
        </pc:picChg>
        <pc:picChg chg="add del">
          <ac:chgData name="성현 유" userId="39d466403ce375ab" providerId="LiveId" clId="{46B9D0AB-3C44-45AE-86DF-D7BECBE653B9}" dt="2021-09-02T17:07:33.539" v="2223" actId="478"/>
          <ac:picMkLst>
            <pc:docMk/>
            <pc:sldMk cId="2551731210" sldId="318"/>
            <ac:picMk id="42" creationId="{41BE4634-498B-45E7-A103-959C6C68B4C2}"/>
          </ac:picMkLst>
        </pc:picChg>
        <pc:picChg chg="add del">
          <ac:chgData name="성현 유" userId="39d466403ce375ab" providerId="LiveId" clId="{46B9D0AB-3C44-45AE-86DF-D7BECBE653B9}" dt="2021-09-02T17:07:33.539" v="2223" actId="478"/>
          <ac:picMkLst>
            <pc:docMk/>
            <pc:sldMk cId="2551731210" sldId="318"/>
            <ac:picMk id="57" creationId="{4C61C9FF-6047-457D-8B8F-82EA1ED63E0E}"/>
          </ac:picMkLst>
        </pc:picChg>
        <pc:picChg chg="mod">
          <ac:chgData name="성현 유" userId="39d466403ce375ab" providerId="LiveId" clId="{46B9D0AB-3C44-45AE-86DF-D7BECBE653B9}" dt="2021-09-02T17:09:02.989" v="2238"/>
          <ac:picMkLst>
            <pc:docMk/>
            <pc:sldMk cId="2551731210" sldId="318"/>
            <ac:picMk id="60" creationId="{30541779-7A63-4939-A65F-1BB0EDF2C5CA}"/>
          </ac:picMkLst>
        </pc:picChg>
        <pc:picChg chg="mod">
          <ac:chgData name="성현 유" userId="39d466403ce375ab" providerId="LiveId" clId="{46B9D0AB-3C44-45AE-86DF-D7BECBE653B9}" dt="2021-09-02T17:09:02.989" v="2238"/>
          <ac:picMkLst>
            <pc:docMk/>
            <pc:sldMk cId="2551731210" sldId="318"/>
            <ac:picMk id="61" creationId="{0F083FB9-ED0B-484F-9243-D57C8BD579AB}"/>
          </ac:picMkLst>
        </pc:picChg>
        <pc:picChg chg="add mod modCrop">
          <ac:chgData name="성현 유" userId="39d466403ce375ab" providerId="LiveId" clId="{46B9D0AB-3C44-45AE-86DF-D7BECBE653B9}" dt="2021-09-02T17:14:39.713" v="2395" actId="1076"/>
          <ac:picMkLst>
            <pc:docMk/>
            <pc:sldMk cId="2551731210" sldId="318"/>
            <ac:picMk id="62" creationId="{B0CF15D5-7060-4A38-A753-D907D22F9430}"/>
          </ac:picMkLst>
        </pc:picChg>
        <pc:picChg chg="add mod modCrop">
          <ac:chgData name="성현 유" userId="39d466403ce375ab" providerId="LiveId" clId="{46B9D0AB-3C44-45AE-86DF-D7BECBE653B9}" dt="2021-09-02T17:14:34.725" v="2394" actId="1076"/>
          <ac:picMkLst>
            <pc:docMk/>
            <pc:sldMk cId="2551731210" sldId="318"/>
            <ac:picMk id="77" creationId="{687575CF-BBBE-44BC-8CFF-9C946E67598A}"/>
          </ac:picMkLst>
        </pc:picChg>
        <pc:cxnChg chg="add mod">
          <ac:chgData name="성현 유" userId="39d466403ce375ab" providerId="LiveId" clId="{46B9D0AB-3C44-45AE-86DF-D7BECBE653B9}" dt="2021-09-02T17:10:26.738" v="2258"/>
          <ac:cxnSpMkLst>
            <pc:docMk/>
            <pc:sldMk cId="2551731210" sldId="318"/>
            <ac:cxnSpMk id="76" creationId="{90B7E7B7-7541-44AB-8BBD-28699B272369}"/>
          </ac:cxnSpMkLst>
        </pc:cxnChg>
      </pc:sldChg>
      <pc:sldChg chg="addSp delSp modSp mod setBg">
        <pc:chgData name="성현 유" userId="39d466403ce375ab" providerId="LiveId" clId="{46B9D0AB-3C44-45AE-86DF-D7BECBE653B9}" dt="2021-09-02T08:42:18.064" v="635" actId="1076"/>
        <pc:sldMkLst>
          <pc:docMk/>
          <pc:sldMk cId="1577197688" sldId="321"/>
        </pc:sldMkLst>
        <pc:spChg chg="add mod">
          <ac:chgData name="성현 유" userId="39d466403ce375ab" providerId="LiveId" clId="{46B9D0AB-3C44-45AE-86DF-D7BECBE653B9}" dt="2021-09-02T08:42:18.064" v="635" actId="1076"/>
          <ac:spMkLst>
            <pc:docMk/>
            <pc:sldMk cId="1577197688" sldId="321"/>
            <ac:spMk id="41" creationId="{203B27C0-FB66-44F3-957D-DF014307C693}"/>
          </ac:spMkLst>
        </pc:spChg>
        <pc:spChg chg="add del mod">
          <ac:chgData name="성현 유" userId="39d466403ce375ab" providerId="LiveId" clId="{46B9D0AB-3C44-45AE-86DF-D7BECBE653B9}" dt="2021-09-02T08:22:02.761" v="267" actId="478"/>
          <ac:spMkLst>
            <pc:docMk/>
            <pc:sldMk cId="1577197688" sldId="321"/>
            <ac:spMk id="42" creationId="{F3660DF9-94A1-4956-A89F-2A698F523001}"/>
          </ac:spMkLst>
        </pc:spChg>
        <pc:spChg chg="add del mod">
          <ac:chgData name="성현 유" userId="39d466403ce375ab" providerId="LiveId" clId="{46B9D0AB-3C44-45AE-86DF-D7BECBE653B9}" dt="2021-09-02T08:16:15.879" v="203" actId="478"/>
          <ac:spMkLst>
            <pc:docMk/>
            <pc:sldMk cId="1577197688" sldId="321"/>
            <ac:spMk id="44" creationId="{43FC6A80-45EA-41FB-84E4-B9E627568AAF}"/>
          </ac:spMkLst>
        </pc:spChg>
        <pc:spChg chg="add del mod">
          <ac:chgData name="성현 유" userId="39d466403ce375ab" providerId="LiveId" clId="{46B9D0AB-3C44-45AE-86DF-D7BECBE653B9}" dt="2021-09-02T08:20:00.522" v="245" actId="478"/>
          <ac:spMkLst>
            <pc:docMk/>
            <pc:sldMk cId="1577197688" sldId="321"/>
            <ac:spMk id="45" creationId="{E1FECDA9-D1ED-4051-8B42-BEB8BA0F5638}"/>
          </ac:spMkLst>
        </pc:spChg>
        <pc:spChg chg="add del mod">
          <ac:chgData name="성현 유" userId="39d466403ce375ab" providerId="LiveId" clId="{46B9D0AB-3C44-45AE-86DF-D7BECBE653B9}" dt="2021-09-02T08:20:51.292" v="258" actId="478"/>
          <ac:spMkLst>
            <pc:docMk/>
            <pc:sldMk cId="1577197688" sldId="321"/>
            <ac:spMk id="46" creationId="{8F9C05BB-DF0C-44B1-BBFA-728569B5BC30}"/>
          </ac:spMkLst>
        </pc:spChg>
        <pc:spChg chg="mod">
          <ac:chgData name="성현 유" userId="39d466403ce375ab" providerId="LiveId" clId="{46B9D0AB-3C44-45AE-86DF-D7BECBE653B9}" dt="2021-09-02T08:18:47.400" v="230" actId="14100"/>
          <ac:spMkLst>
            <pc:docMk/>
            <pc:sldMk cId="1577197688" sldId="321"/>
            <ac:spMk id="55" creationId="{44734BE3-B57B-4366-AEF5-68BC2B2D32DD}"/>
          </ac:spMkLst>
        </pc:spChg>
        <pc:spChg chg="mod">
          <ac:chgData name="성현 유" userId="39d466403ce375ab" providerId="LiveId" clId="{46B9D0AB-3C44-45AE-86DF-D7BECBE653B9}" dt="2021-09-02T08:18:47.400" v="230" actId="14100"/>
          <ac:spMkLst>
            <pc:docMk/>
            <pc:sldMk cId="1577197688" sldId="321"/>
            <ac:spMk id="58" creationId="{69AD17FE-ED6F-4C71-93ED-FF26193DFCAA}"/>
          </ac:spMkLst>
        </pc:spChg>
        <pc:spChg chg="mod">
          <ac:chgData name="성현 유" userId="39d466403ce375ab" providerId="LiveId" clId="{46B9D0AB-3C44-45AE-86DF-D7BECBE653B9}" dt="2021-09-02T08:14:04.750" v="179" actId="164"/>
          <ac:spMkLst>
            <pc:docMk/>
            <pc:sldMk cId="1577197688" sldId="321"/>
            <ac:spMk id="60" creationId="{55C3113B-757D-4271-BD1C-0B2FE17098A8}"/>
          </ac:spMkLst>
        </pc:spChg>
        <pc:spChg chg="mod ord">
          <ac:chgData name="성현 유" userId="39d466403ce375ab" providerId="LiveId" clId="{46B9D0AB-3C44-45AE-86DF-D7BECBE653B9}" dt="2021-09-02T08:23:50.670" v="277" actId="1076"/>
          <ac:spMkLst>
            <pc:docMk/>
            <pc:sldMk cId="1577197688" sldId="321"/>
            <ac:spMk id="61" creationId="{11CD0F26-9BEB-4775-A4A1-71444F3B29F8}"/>
          </ac:spMkLst>
        </pc:spChg>
        <pc:spChg chg="mod ord">
          <ac:chgData name="성현 유" userId="39d466403ce375ab" providerId="LiveId" clId="{46B9D0AB-3C44-45AE-86DF-D7BECBE653B9}" dt="2021-09-02T08:24:15.339" v="285" actId="1076"/>
          <ac:spMkLst>
            <pc:docMk/>
            <pc:sldMk cId="1577197688" sldId="321"/>
            <ac:spMk id="62" creationId="{66E9A1A9-585E-4DB8-9868-E82D23A45F38}"/>
          </ac:spMkLst>
        </pc:spChg>
        <pc:spChg chg="mod">
          <ac:chgData name="성현 유" userId="39d466403ce375ab" providerId="LiveId" clId="{46B9D0AB-3C44-45AE-86DF-D7BECBE653B9}" dt="2021-09-02T08:14:33.800" v="185" actId="164"/>
          <ac:spMkLst>
            <pc:docMk/>
            <pc:sldMk cId="1577197688" sldId="321"/>
            <ac:spMk id="63" creationId="{29D934AA-EDE7-4F68-9D6C-4B984F0A7774}"/>
          </ac:spMkLst>
        </pc:spChg>
        <pc:spChg chg="mod">
          <ac:chgData name="성현 유" userId="39d466403ce375ab" providerId="LiveId" clId="{46B9D0AB-3C44-45AE-86DF-D7BECBE653B9}" dt="2021-09-02T08:23:50.670" v="277" actId="1076"/>
          <ac:spMkLst>
            <pc:docMk/>
            <pc:sldMk cId="1577197688" sldId="321"/>
            <ac:spMk id="64" creationId="{8CCBB0DC-B087-443E-A78B-AA9A2EC2A83D}"/>
          </ac:spMkLst>
        </pc:spChg>
        <pc:spChg chg="mod">
          <ac:chgData name="성현 유" userId="39d466403ce375ab" providerId="LiveId" clId="{46B9D0AB-3C44-45AE-86DF-D7BECBE653B9}" dt="2021-09-02T08:23:50.670" v="277" actId="1076"/>
          <ac:spMkLst>
            <pc:docMk/>
            <pc:sldMk cId="1577197688" sldId="321"/>
            <ac:spMk id="65" creationId="{92E22E32-A3FA-4E40-B2AC-A87FDEE6AD33}"/>
          </ac:spMkLst>
        </pc:spChg>
        <pc:spChg chg="mod">
          <ac:chgData name="성현 유" userId="39d466403ce375ab" providerId="LiveId" clId="{46B9D0AB-3C44-45AE-86DF-D7BECBE653B9}" dt="2021-09-02T08:23:50.670" v="277" actId="1076"/>
          <ac:spMkLst>
            <pc:docMk/>
            <pc:sldMk cId="1577197688" sldId="321"/>
            <ac:spMk id="66" creationId="{C6646ADE-7A0D-48DD-AAAE-A365D6C7E85A}"/>
          </ac:spMkLst>
        </pc:spChg>
        <pc:spChg chg="mod">
          <ac:chgData name="성현 유" userId="39d466403ce375ab" providerId="LiveId" clId="{46B9D0AB-3C44-45AE-86DF-D7BECBE653B9}" dt="2021-09-02T08:18:47.400" v="230" actId="14100"/>
          <ac:spMkLst>
            <pc:docMk/>
            <pc:sldMk cId="1577197688" sldId="321"/>
            <ac:spMk id="67" creationId="{B352671F-DA4A-4295-B1D6-22E15B833643}"/>
          </ac:spMkLst>
        </pc:spChg>
        <pc:spChg chg="mod">
          <ac:chgData name="성현 유" userId="39d466403ce375ab" providerId="LiveId" clId="{46B9D0AB-3C44-45AE-86DF-D7BECBE653B9}" dt="2021-09-02T08:18:47.400" v="230" actId="14100"/>
          <ac:spMkLst>
            <pc:docMk/>
            <pc:sldMk cId="1577197688" sldId="321"/>
            <ac:spMk id="68" creationId="{59CDD04F-133D-42CA-96C2-4BBF7E2EEAC1}"/>
          </ac:spMkLst>
        </pc:spChg>
        <pc:spChg chg="mod">
          <ac:chgData name="성현 유" userId="39d466403ce375ab" providerId="LiveId" clId="{46B9D0AB-3C44-45AE-86DF-D7BECBE653B9}" dt="2021-09-02T08:18:48.239" v="231" actId="2085"/>
          <ac:spMkLst>
            <pc:docMk/>
            <pc:sldMk cId="1577197688" sldId="321"/>
            <ac:spMk id="69" creationId="{A4977BC7-8F3A-4275-97C4-D1CCE89DD3B5}"/>
          </ac:spMkLst>
        </pc:spChg>
        <pc:spChg chg="mod">
          <ac:chgData name="성현 유" userId="39d466403ce375ab" providerId="LiveId" clId="{46B9D0AB-3C44-45AE-86DF-D7BECBE653B9}" dt="2021-09-02T08:18:47.400" v="230" actId="14100"/>
          <ac:spMkLst>
            <pc:docMk/>
            <pc:sldMk cId="1577197688" sldId="321"/>
            <ac:spMk id="70" creationId="{15B95F8C-CCDB-4232-ABB0-A91A7D727C08}"/>
          </ac:spMkLst>
        </pc:spChg>
        <pc:spChg chg="mod">
          <ac:chgData name="성현 유" userId="39d466403ce375ab" providerId="LiveId" clId="{46B9D0AB-3C44-45AE-86DF-D7BECBE653B9}" dt="2021-09-02T08:18:47.400" v="230" actId="14100"/>
          <ac:spMkLst>
            <pc:docMk/>
            <pc:sldMk cId="1577197688" sldId="321"/>
            <ac:spMk id="75" creationId="{A34139A2-8CB0-44C2-A80B-7F4DAD40E08F}"/>
          </ac:spMkLst>
        </pc:spChg>
        <pc:spChg chg="mod">
          <ac:chgData name="성현 유" userId="39d466403ce375ab" providerId="LiveId" clId="{46B9D0AB-3C44-45AE-86DF-D7BECBE653B9}" dt="2021-09-02T08:18:47.400" v="230" actId="14100"/>
          <ac:spMkLst>
            <pc:docMk/>
            <pc:sldMk cId="1577197688" sldId="321"/>
            <ac:spMk id="76" creationId="{98941BBD-3581-437B-BE6B-0E1FE68BFC18}"/>
          </ac:spMkLst>
        </pc:spChg>
        <pc:spChg chg="mod">
          <ac:chgData name="성현 유" userId="39d466403ce375ab" providerId="LiveId" clId="{46B9D0AB-3C44-45AE-86DF-D7BECBE653B9}" dt="2021-09-02T08:18:47.400" v="230" actId="14100"/>
          <ac:spMkLst>
            <pc:docMk/>
            <pc:sldMk cId="1577197688" sldId="321"/>
            <ac:spMk id="77" creationId="{E1264834-531D-4214-90AF-93507E025D5F}"/>
          </ac:spMkLst>
        </pc:spChg>
        <pc:spChg chg="mod">
          <ac:chgData name="성현 유" userId="39d466403ce375ab" providerId="LiveId" clId="{46B9D0AB-3C44-45AE-86DF-D7BECBE653B9}" dt="2021-09-02T08:18:47.026" v="229" actId="571"/>
          <ac:spMkLst>
            <pc:docMk/>
            <pc:sldMk cId="1577197688" sldId="321"/>
            <ac:spMk id="80" creationId="{4F6E0FF9-B132-46E0-8657-8E5A8082792E}"/>
          </ac:spMkLst>
        </pc:spChg>
        <pc:spChg chg="mod">
          <ac:chgData name="성현 유" userId="39d466403ce375ab" providerId="LiveId" clId="{46B9D0AB-3C44-45AE-86DF-D7BECBE653B9}" dt="2021-09-02T08:18:47.026" v="229" actId="571"/>
          <ac:spMkLst>
            <pc:docMk/>
            <pc:sldMk cId="1577197688" sldId="321"/>
            <ac:spMk id="81" creationId="{7546FDC7-0A8C-40E8-861A-F64C6D03860B}"/>
          </ac:spMkLst>
        </pc:spChg>
        <pc:spChg chg="mod">
          <ac:chgData name="성현 유" userId="39d466403ce375ab" providerId="LiveId" clId="{46B9D0AB-3C44-45AE-86DF-D7BECBE653B9}" dt="2021-09-02T08:18:47.026" v="229" actId="571"/>
          <ac:spMkLst>
            <pc:docMk/>
            <pc:sldMk cId="1577197688" sldId="321"/>
            <ac:spMk id="82" creationId="{793FE810-F7A1-401B-A6FC-D938B85520B6}"/>
          </ac:spMkLst>
        </pc:spChg>
        <pc:spChg chg="mod">
          <ac:chgData name="성현 유" userId="39d466403ce375ab" providerId="LiveId" clId="{46B9D0AB-3C44-45AE-86DF-D7BECBE653B9}" dt="2021-09-02T08:18:47.026" v="229" actId="571"/>
          <ac:spMkLst>
            <pc:docMk/>
            <pc:sldMk cId="1577197688" sldId="321"/>
            <ac:spMk id="83" creationId="{4DFF0C9D-61CE-4D8E-9C7A-9490944E75BE}"/>
          </ac:spMkLst>
        </pc:spChg>
        <pc:spChg chg="mod">
          <ac:chgData name="성현 유" userId="39d466403ce375ab" providerId="LiveId" clId="{46B9D0AB-3C44-45AE-86DF-D7BECBE653B9}" dt="2021-09-02T08:18:47.026" v="229" actId="571"/>
          <ac:spMkLst>
            <pc:docMk/>
            <pc:sldMk cId="1577197688" sldId="321"/>
            <ac:spMk id="84" creationId="{21FE4AD9-7DAC-451A-BA15-FB9807DF1483}"/>
          </ac:spMkLst>
        </pc:spChg>
        <pc:spChg chg="mod">
          <ac:chgData name="성현 유" userId="39d466403ce375ab" providerId="LiveId" clId="{46B9D0AB-3C44-45AE-86DF-D7BECBE653B9}" dt="2021-09-02T08:18:47.026" v="229" actId="571"/>
          <ac:spMkLst>
            <pc:docMk/>
            <pc:sldMk cId="1577197688" sldId="321"/>
            <ac:spMk id="85" creationId="{FB401755-FC58-4DB6-B773-EEB4B024777A}"/>
          </ac:spMkLst>
        </pc:spChg>
        <pc:spChg chg="mod">
          <ac:chgData name="성현 유" userId="39d466403ce375ab" providerId="LiveId" clId="{46B9D0AB-3C44-45AE-86DF-D7BECBE653B9}" dt="2021-09-02T08:18:47.026" v="229" actId="571"/>
          <ac:spMkLst>
            <pc:docMk/>
            <pc:sldMk cId="1577197688" sldId="321"/>
            <ac:spMk id="86" creationId="{842DAE8D-9921-41F1-B185-5CE77B8E1462}"/>
          </ac:spMkLst>
        </pc:spChg>
        <pc:spChg chg="mod">
          <ac:chgData name="성현 유" userId="39d466403ce375ab" providerId="LiveId" clId="{46B9D0AB-3C44-45AE-86DF-D7BECBE653B9}" dt="2021-09-02T08:18:47.026" v="229" actId="571"/>
          <ac:spMkLst>
            <pc:docMk/>
            <pc:sldMk cId="1577197688" sldId="321"/>
            <ac:spMk id="87" creationId="{410D270A-38DC-407C-A33B-EACC7112D1D3}"/>
          </ac:spMkLst>
        </pc:spChg>
        <pc:spChg chg="mod">
          <ac:chgData name="성현 유" userId="39d466403ce375ab" providerId="LiveId" clId="{46B9D0AB-3C44-45AE-86DF-D7BECBE653B9}" dt="2021-09-02T08:18:47.026" v="229" actId="571"/>
          <ac:spMkLst>
            <pc:docMk/>
            <pc:sldMk cId="1577197688" sldId="321"/>
            <ac:spMk id="88" creationId="{BF4D1539-9D83-42C4-8234-9C5DD0C757FD}"/>
          </ac:spMkLst>
        </pc:spChg>
        <pc:spChg chg="mod">
          <ac:chgData name="성현 유" userId="39d466403ce375ab" providerId="LiveId" clId="{46B9D0AB-3C44-45AE-86DF-D7BECBE653B9}" dt="2021-09-02T08:42:18.064" v="635" actId="1076"/>
          <ac:spMkLst>
            <pc:docMk/>
            <pc:sldMk cId="1577197688" sldId="321"/>
            <ac:spMk id="91" creationId="{6D0D85FC-C894-4A72-B4DF-4275B774A5B7}"/>
          </ac:spMkLst>
        </pc:spChg>
        <pc:spChg chg="mod">
          <ac:chgData name="성현 유" userId="39d466403ce375ab" providerId="LiveId" clId="{46B9D0AB-3C44-45AE-86DF-D7BECBE653B9}" dt="2021-09-02T08:42:18.064" v="635" actId="1076"/>
          <ac:spMkLst>
            <pc:docMk/>
            <pc:sldMk cId="1577197688" sldId="321"/>
            <ac:spMk id="92" creationId="{E3D05865-FE36-4E58-ABAD-C269EED96E5A}"/>
          </ac:spMkLst>
        </pc:spChg>
        <pc:spChg chg="mod">
          <ac:chgData name="성현 유" userId="39d466403ce375ab" providerId="LiveId" clId="{46B9D0AB-3C44-45AE-86DF-D7BECBE653B9}" dt="2021-09-02T08:42:18.064" v="635" actId="1076"/>
          <ac:spMkLst>
            <pc:docMk/>
            <pc:sldMk cId="1577197688" sldId="321"/>
            <ac:spMk id="93" creationId="{80BFFCB1-A78F-4A57-A583-2AF066E97E9E}"/>
          </ac:spMkLst>
        </pc:spChg>
        <pc:spChg chg="mod">
          <ac:chgData name="성현 유" userId="39d466403ce375ab" providerId="LiveId" clId="{46B9D0AB-3C44-45AE-86DF-D7BECBE653B9}" dt="2021-09-02T08:42:18.064" v="635" actId="1076"/>
          <ac:spMkLst>
            <pc:docMk/>
            <pc:sldMk cId="1577197688" sldId="321"/>
            <ac:spMk id="94" creationId="{9DFF21B5-BAD3-44B3-A30B-5E2285CE1C54}"/>
          </ac:spMkLst>
        </pc:spChg>
        <pc:spChg chg="mod">
          <ac:chgData name="성현 유" userId="39d466403ce375ab" providerId="LiveId" clId="{46B9D0AB-3C44-45AE-86DF-D7BECBE653B9}" dt="2021-09-02T08:42:18.064" v="635" actId="1076"/>
          <ac:spMkLst>
            <pc:docMk/>
            <pc:sldMk cId="1577197688" sldId="321"/>
            <ac:spMk id="95" creationId="{2F035AD6-49B9-41F9-A376-5B19D1100A19}"/>
          </ac:spMkLst>
        </pc:spChg>
        <pc:spChg chg="mod">
          <ac:chgData name="성현 유" userId="39d466403ce375ab" providerId="LiveId" clId="{46B9D0AB-3C44-45AE-86DF-D7BECBE653B9}" dt="2021-09-02T08:42:18.064" v="635" actId="1076"/>
          <ac:spMkLst>
            <pc:docMk/>
            <pc:sldMk cId="1577197688" sldId="321"/>
            <ac:spMk id="96" creationId="{D0A4C72E-62C7-4FD3-9F4D-2B04ADDF0D7E}"/>
          </ac:spMkLst>
        </pc:spChg>
        <pc:spChg chg="mod">
          <ac:chgData name="성현 유" userId="39d466403ce375ab" providerId="LiveId" clId="{46B9D0AB-3C44-45AE-86DF-D7BECBE653B9}" dt="2021-09-02T08:42:18.064" v="635" actId="1076"/>
          <ac:spMkLst>
            <pc:docMk/>
            <pc:sldMk cId="1577197688" sldId="321"/>
            <ac:spMk id="97" creationId="{932DACBB-E636-41CA-BD74-32E738B7DA8E}"/>
          </ac:spMkLst>
        </pc:spChg>
        <pc:spChg chg="mod">
          <ac:chgData name="성현 유" userId="39d466403ce375ab" providerId="LiveId" clId="{46B9D0AB-3C44-45AE-86DF-D7BECBE653B9}" dt="2021-09-02T08:42:18.064" v="635" actId="1076"/>
          <ac:spMkLst>
            <pc:docMk/>
            <pc:sldMk cId="1577197688" sldId="321"/>
            <ac:spMk id="98" creationId="{BC6990AF-FD6E-468D-98BB-C7D51CF137F3}"/>
          </ac:spMkLst>
        </pc:spChg>
        <pc:spChg chg="mod">
          <ac:chgData name="성현 유" userId="39d466403ce375ab" providerId="LiveId" clId="{46B9D0AB-3C44-45AE-86DF-D7BECBE653B9}" dt="2021-09-02T08:42:18.064" v="635" actId="1076"/>
          <ac:spMkLst>
            <pc:docMk/>
            <pc:sldMk cId="1577197688" sldId="321"/>
            <ac:spMk id="99" creationId="{0FACFA04-B28F-4434-B63F-04D9E0BE9838}"/>
          </ac:spMkLst>
        </pc:spChg>
        <pc:spChg chg="add del mod">
          <ac:chgData name="성현 유" userId="39d466403ce375ab" providerId="LiveId" clId="{46B9D0AB-3C44-45AE-86DF-D7BECBE653B9}" dt="2021-09-02T08:42:05.692" v="632" actId="478"/>
          <ac:spMkLst>
            <pc:docMk/>
            <pc:sldMk cId="1577197688" sldId="321"/>
            <ac:spMk id="100" creationId="{A64D41FF-9F15-4372-99F9-04DC219C8C06}"/>
          </ac:spMkLst>
        </pc:spChg>
        <pc:grpChg chg="add mod ord">
          <ac:chgData name="성현 유" userId="39d466403ce375ab" providerId="LiveId" clId="{46B9D0AB-3C44-45AE-86DF-D7BECBE653B9}" dt="2021-09-02T08:24:18.212" v="286" actId="1076"/>
          <ac:grpSpMkLst>
            <pc:docMk/>
            <pc:sldMk cId="1577197688" sldId="321"/>
            <ac:grpSpMk id="2" creationId="{821114B2-5DA8-4586-BF23-9D9C1D1A799A}"/>
          </ac:grpSpMkLst>
        </pc:grpChg>
        <pc:grpChg chg="add mod">
          <ac:chgData name="성현 유" userId="39d466403ce375ab" providerId="LiveId" clId="{46B9D0AB-3C44-45AE-86DF-D7BECBE653B9}" dt="2021-09-02T08:23:50.670" v="277" actId="1076"/>
          <ac:grpSpMkLst>
            <pc:docMk/>
            <pc:sldMk cId="1577197688" sldId="321"/>
            <ac:grpSpMk id="3" creationId="{74995D0C-88A6-45E6-8DC6-091D7FE6206A}"/>
          </ac:grpSpMkLst>
        </pc:grpChg>
        <pc:grpChg chg="add mod">
          <ac:chgData name="성현 유" userId="39d466403ce375ab" providerId="LiveId" clId="{46B9D0AB-3C44-45AE-86DF-D7BECBE653B9}" dt="2021-09-02T08:42:18.064" v="635" actId="1076"/>
          <ac:grpSpMkLst>
            <pc:docMk/>
            <pc:sldMk cId="1577197688" sldId="321"/>
            <ac:grpSpMk id="4" creationId="{B6EF624D-3C96-4DB7-A53E-8145042AB268}"/>
          </ac:grpSpMkLst>
        </pc:grpChg>
        <pc:grpChg chg="mod">
          <ac:chgData name="성현 유" userId="39d466403ce375ab" providerId="LiveId" clId="{46B9D0AB-3C44-45AE-86DF-D7BECBE653B9}" dt="2021-09-02T08:23:50.670" v="277" actId="1076"/>
          <ac:grpSpMkLst>
            <pc:docMk/>
            <pc:sldMk cId="1577197688" sldId="321"/>
            <ac:grpSpMk id="13" creationId="{C6969581-E458-4E73-B475-63CB5540DFBF}"/>
          </ac:grpSpMkLst>
        </pc:grpChg>
        <pc:grpChg chg="mod">
          <ac:chgData name="성현 유" userId="39d466403ce375ab" providerId="LiveId" clId="{46B9D0AB-3C44-45AE-86DF-D7BECBE653B9}" dt="2021-09-02T08:23:50.670" v="277" actId="1076"/>
          <ac:grpSpMkLst>
            <pc:docMk/>
            <pc:sldMk cId="1577197688" sldId="321"/>
            <ac:grpSpMk id="21" creationId="{44FC619C-FE2A-40D0-8B6C-4EF216B96058}"/>
          </ac:grpSpMkLst>
        </pc:grpChg>
        <pc:grpChg chg="mod">
          <ac:chgData name="성현 유" userId="39d466403ce375ab" providerId="LiveId" clId="{46B9D0AB-3C44-45AE-86DF-D7BECBE653B9}" dt="2021-09-02T08:24:27.462" v="287" actId="1076"/>
          <ac:grpSpMkLst>
            <pc:docMk/>
            <pc:sldMk cId="1577197688" sldId="321"/>
            <ac:grpSpMk id="28" creationId="{F4466D23-F055-42F4-81FE-5FD1319FB2A0}"/>
          </ac:grpSpMkLst>
        </pc:grpChg>
        <pc:grpChg chg="mod ord">
          <ac:chgData name="성현 유" userId="39d466403ce375ab" providerId="LiveId" clId="{46B9D0AB-3C44-45AE-86DF-D7BECBE653B9}" dt="2021-09-02T08:23:50.670" v="277" actId="1076"/>
          <ac:grpSpMkLst>
            <pc:docMk/>
            <pc:sldMk cId="1577197688" sldId="321"/>
            <ac:grpSpMk id="33" creationId="{29386216-79CD-4101-B96F-1F7B630FE4B5}"/>
          </ac:grpSpMkLst>
        </pc:grpChg>
        <pc:grpChg chg="mod ord">
          <ac:chgData name="성현 유" userId="39d466403ce375ab" providerId="LiveId" clId="{46B9D0AB-3C44-45AE-86DF-D7BECBE653B9}" dt="2021-09-02T08:23:50.670" v="277" actId="1076"/>
          <ac:grpSpMkLst>
            <pc:docMk/>
            <pc:sldMk cId="1577197688" sldId="321"/>
            <ac:grpSpMk id="38" creationId="{6BE62250-994E-477C-92B5-4339D961BB4A}"/>
          </ac:grpSpMkLst>
        </pc:grpChg>
        <pc:grpChg chg="add del mod">
          <ac:chgData name="성현 유" userId="39d466403ce375ab" providerId="LiveId" clId="{46B9D0AB-3C44-45AE-86DF-D7BECBE653B9}" dt="2021-09-02T08:18:49.598" v="232"/>
          <ac:grpSpMkLst>
            <pc:docMk/>
            <pc:sldMk cId="1577197688" sldId="321"/>
            <ac:grpSpMk id="50" creationId="{934988AA-CE34-4882-9608-A3B76743503D}"/>
          </ac:grpSpMkLst>
        </pc:grpChg>
        <pc:grpChg chg="mod">
          <ac:chgData name="성현 유" userId="39d466403ce375ab" providerId="LiveId" clId="{46B9D0AB-3C44-45AE-86DF-D7BECBE653B9}" dt="2021-09-02T08:18:47.400" v="230" actId="14100"/>
          <ac:grpSpMkLst>
            <pc:docMk/>
            <pc:sldMk cId="1577197688" sldId="321"/>
            <ac:grpSpMk id="52" creationId="{CB7223BF-9890-403F-A7E0-FAF74439F1C5}"/>
          </ac:grpSpMkLst>
        </pc:grpChg>
        <pc:grpChg chg="mod">
          <ac:chgData name="성현 유" userId="39d466403ce375ab" providerId="LiveId" clId="{46B9D0AB-3C44-45AE-86DF-D7BECBE653B9}" dt="2021-09-02T08:14:04.750" v="179" actId="164"/>
          <ac:grpSpMkLst>
            <pc:docMk/>
            <pc:sldMk cId="1577197688" sldId="321"/>
            <ac:grpSpMk id="54" creationId="{6AE89508-47AE-44B2-862C-A1D3E2E15F0E}"/>
          </ac:grpSpMkLst>
        </pc:grpChg>
        <pc:grpChg chg="mod ord">
          <ac:chgData name="성현 유" userId="39d466403ce375ab" providerId="LiveId" clId="{46B9D0AB-3C44-45AE-86DF-D7BECBE653B9}" dt="2021-09-02T08:24:11.680" v="284" actId="1076"/>
          <ac:grpSpMkLst>
            <pc:docMk/>
            <pc:sldMk cId="1577197688" sldId="321"/>
            <ac:grpSpMk id="57" creationId="{E6CFAE6F-1E19-4DC4-A7D6-983424266546}"/>
          </ac:grpSpMkLst>
        </pc:grpChg>
        <pc:grpChg chg="add mod">
          <ac:chgData name="성현 유" userId="39d466403ce375ab" providerId="LiveId" clId="{46B9D0AB-3C44-45AE-86DF-D7BECBE653B9}" dt="2021-09-02T08:18:47.026" v="229" actId="571"/>
          <ac:grpSpMkLst>
            <pc:docMk/>
            <pc:sldMk cId="1577197688" sldId="321"/>
            <ac:grpSpMk id="78" creationId="{59B01BD0-EBF5-46A6-A3D6-5E3980B2398F}"/>
          </ac:grpSpMkLst>
        </pc:grpChg>
        <pc:grpChg chg="mod">
          <ac:chgData name="성현 유" userId="39d466403ce375ab" providerId="LiveId" clId="{46B9D0AB-3C44-45AE-86DF-D7BECBE653B9}" dt="2021-09-02T08:18:47.026" v="229" actId="571"/>
          <ac:grpSpMkLst>
            <pc:docMk/>
            <pc:sldMk cId="1577197688" sldId="321"/>
            <ac:grpSpMk id="79" creationId="{A33332DF-1F20-44C9-A3AD-C85AEBC20FCD}"/>
          </ac:grpSpMkLst>
        </pc:grpChg>
        <pc:grpChg chg="add mod">
          <ac:chgData name="성현 유" userId="39d466403ce375ab" providerId="LiveId" clId="{46B9D0AB-3C44-45AE-86DF-D7BECBE653B9}" dt="2021-09-02T08:42:18.064" v="635" actId="1076"/>
          <ac:grpSpMkLst>
            <pc:docMk/>
            <pc:sldMk cId="1577197688" sldId="321"/>
            <ac:grpSpMk id="89" creationId="{C06618B9-B439-40D1-BE3C-951D02FFC7DB}"/>
          </ac:grpSpMkLst>
        </pc:grpChg>
        <pc:grpChg chg="mod">
          <ac:chgData name="성현 유" userId="39d466403ce375ab" providerId="LiveId" clId="{46B9D0AB-3C44-45AE-86DF-D7BECBE653B9}" dt="2021-09-02T08:42:18.064" v="635" actId="1076"/>
          <ac:grpSpMkLst>
            <pc:docMk/>
            <pc:sldMk cId="1577197688" sldId="321"/>
            <ac:grpSpMk id="90" creationId="{10D09040-BDF5-4714-B90B-B29239795FB2}"/>
          </ac:grpSpMkLst>
        </pc:grpChg>
        <pc:picChg chg="add del mod">
          <ac:chgData name="성현 유" userId="39d466403ce375ab" providerId="LiveId" clId="{46B9D0AB-3C44-45AE-86DF-D7BECBE653B9}" dt="2021-09-02T08:20:49.591" v="257" actId="478"/>
          <ac:picMkLst>
            <pc:docMk/>
            <pc:sldMk cId="1577197688" sldId="321"/>
            <ac:picMk id="48" creationId="{2A2D614A-67A9-4252-B0C7-F7A85DA74938}"/>
          </ac:picMkLst>
        </pc:picChg>
        <pc:picChg chg="mod">
          <ac:chgData name="성현 유" userId="39d466403ce375ab" providerId="LiveId" clId="{46B9D0AB-3C44-45AE-86DF-D7BECBE653B9}" dt="2021-09-02T08:14:33.800" v="185" actId="164"/>
          <ac:picMkLst>
            <pc:docMk/>
            <pc:sldMk cId="1577197688" sldId="321"/>
            <ac:picMk id="56" creationId="{1265ACA3-573D-4E5B-A9AF-216410B56C58}"/>
          </ac:picMkLst>
        </pc:picChg>
        <pc:picChg chg="mod">
          <ac:chgData name="성현 유" userId="39d466403ce375ab" providerId="LiveId" clId="{46B9D0AB-3C44-45AE-86DF-D7BECBE653B9}" dt="2021-09-02T08:14:33.800" v="185" actId="164"/>
          <ac:picMkLst>
            <pc:docMk/>
            <pc:sldMk cId="1577197688" sldId="321"/>
            <ac:picMk id="59" creationId="{B6BC3F09-0256-4D02-9DF9-B0A9C37E17D5}"/>
          </ac:picMkLst>
        </pc:picChg>
        <pc:cxnChg chg="add mod">
          <ac:chgData name="성현 유" userId="39d466403ce375ab" providerId="LiveId" clId="{46B9D0AB-3C44-45AE-86DF-D7BECBE653B9}" dt="2021-09-02T08:42:12.494" v="634" actId="1076"/>
          <ac:cxnSpMkLst>
            <pc:docMk/>
            <pc:sldMk cId="1577197688" sldId="321"/>
            <ac:cxnSpMk id="101" creationId="{F872093B-DD32-44B4-99E5-17C1916A6AEF}"/>
          </ac:cxnSpMkLst>
        </pc:cxnChg>
      </pc:sldChg>
      <pc:sldChg chg="addSp delSp modSp mod">
        <pc:chgData name="성현 유" userId="39d466403ce375ab" providerId="LiveId" clId="{46B9D0AB-3C44-45AE-86DF-D7BECBE653B9}" dt="2021-09-02T08:15:39.836" v="200" actId="478"/>
        <pc:sldMkLst>
          <pc:docMk/>
          <pc:sldMk cId="3103489257" sldId="322"/>
        </pc:sldMkLst>
        <pc:spChg chg="add del mod">
          <ac:chgData name="성현 유" userId="39d466403ce375ab" providerId="LiveId" clId="{46B9D0AB-3C44-45AE-86DF-D7BECBE653B9}" dt="2021-09-02T08:15:39.836" v="200" actId="478"/>
          <ac:spMkLst>
            <pc:docMk/>
            <pc:sldMk cId="3103489257" sldId="322"/>
            <ac:spMk id="8" creationId="{7C002B1B-1305-41D6-ABDB-6B508A83D542}"/>
          </ac:spMkLst>
        </pc:spChg>
        <pc:spChg chg="add del mod">
          <ac:chgData name="성현 유" userId="39d466403ce375ab" providerId="LiveId" clId="{46B9D0AB-3C44-45AE-86DF-D7BECBE653B9}" dt="2021-09-02T08:15:39.836" v="200" actId="478"/>
          <ac:spMkLst>
            <pc:docMk/>
            <pc:sldMk cId="3103489257" sldId="322"/>
            <ac:spMk id="9" creationId="{3EDFA329-4519-47B9-BE78-7940884DA946}"/>
          </ac:spMkLst>
        </pc:spChg>
        <pc:spChg chg="add del mod">
          <ac:chgData name="성현 유" userId="39d466403ce375ab" providerId="LiveId" clId="{46B9D0AB-3C44-45AE-86DF-D7BECBE653B9}" dt="2021-09-02T08:15:39.836" v="200" actId="478"/>
          <ac:spMkLst>
            <pc:docMk/>
            <pc:sldMk cId="3103489257" sldId="322"/>
            <ac:spMk id="11" creationId="{5D45A9BB-128A-4A02-8980-8CE3CDA41323}"/>
          </ac:spMkLst>
        </pc:spChg>
      </pc:sldChg>
      <pc:sldChg chg="addSp delSp modSp mod">
        <pc:chgData name="성현 유" userId="39d466403ce375ab" providerId="LiveId" clId="{46B9D0AB-3C44-45AE-86DF-D7BECBE653B9}" dt="2021-09-02T09:22:25.566" v="1732" actId="20577"/>
        <pc:sldMkLst>
          <pc:docMk/>
          <pc:sldMk cId="3959525842" sldId="331"/>
        </pc:sldMkLst>
        <pc:spChg chg="mod">
          <ac:chgData name="성현 유" userId="39d466403ce375ab" providerId="LiveId" clId="{46B9D0AB-3C44-45AE-86DF-D7BECBE653B9}" dt="2021-09-02T09:22:25.566" v="1732" actId="20577"/>
          <ac:spMkLst>
            <pc:docMk/>
            <pc:sldMk cId="3959525842" sldId="331"/>
            <ac:spMk id="30" creationId="{F8AC396E-DE29-4AE6-A8B9-5F87DE5021CB}"/>
          </ac:spMkLst>
        </pc:spChg>
        <pc:spChg chg="del">
          <ac:chgData name="성현 유" userId="39d466403ce375ab" providerId="LiveId" clId="{46B9D0AB-3C44-45AE-86DF-D7BECBE653B9}" dt="2021-09-02T08:58:19.974" v="1010" actId="478"/>
          <ac:spMkLst>
            <pc:docMk/>
            <pc:sldMk cId="3959525842" sldId="331"/>
            <ac:spMk id="37" creationId="{1D7A4213-9495-4843-AEFE-1D62975189D9}"/>
          </ac:spMkLst>
        </pc:spChg>
        <pc:spChg chg="add mod">
          <ac:chgData name="성현 유" userId="39d466403ce375ab" providerId="LiveId" clId="{46B9D0AB-3C44-45AE-86DF-D7BECBE653B9}" dt="2021-09-02T09:03:34.920" v="1227" actId="20577"/>
          <ac:spMkLst>
            <pc:docMk/>
            <pc:sldMk cId="3959525842" sldId="331"/>
            <ac:spMk id="50" creationId="{53BFA4A5-714F-463E-8A22-885DB4ECC95D}"/>
          </ac:spMkLst>
        </pc:spChg>
        <pc:spChg chg="add mod">
          <ac:chgData name="성현 유" userId="39d466403ce375ab" providerId="LiveId" clId="{46B9D0AB-3C44-45AE-86DF-D7BECBE653B9}" dt="2021-09-02T08:58:32.293" v="1028"/>
          <ac:spMkLst>
            <pc:docMk/>
            <pc:sldMk cId="3959525842" sldId="331"/>
            <ac:spMk id="52" creationId="{88BFC7EA-9AEA-4F25-80CB-EDAB89D754AE}"/>
          </ac:spMkLst>
        </pc:spChg>
        <pc:spChg chg="del">
          <ac:chgData name="성현 유" userId="39d466403ce375ab" providerId="LiveId" clId="{46B9D0AB-3C44-45AE-86DF-D7BECBE653B9}" dt="2021-09-02T08:58:17.156" v="1009" actId="478"/>
          <ac:spMkLst>
            <pc:docMk/>
            <pc:sldMk cId="3959525842" sldId="331"/>
            <ac:spMk id="59" creationId="{690A2777-F91C-48ED-897F-5A6DFCBAADCF}"/>
          </ac:spMkLst>
        </pc:spChg>
      </pc:sldChg>
      <pc:sldChg chg="addSp delSp modSp mod ord">
        <pc:chgData name="성현 유" userId="39d466403ce375ab" providerId="LiveId" clId="{46B9D0AB-3C44-45AE-86DF-D7BECBE653B9}" dt="2021-09-02T16:58:24.250" v="2097" actId="20577"/>
        <pc:sldMkLst>
          <pc:docMk/>
          <pc:sldMk cId="1409219917" sldId="332"/>
        </pc:sldMkLst>
        <pc:spChg chg="del">
          <ac:chgData name="성현 유" userId="39d466403ce375ab" providerId="LiveId" clId="{46B9D0AB-3C44-45AE-86DF-D7BECBE653B9}" dt="2021-09-02T08:12:14.927" v="176" actId="478"/>
          <ac:spMkLst>
            <pc:docMk/>
            <pc:sldMk cId="1409219917" sldId="332"/>
            <ac:spMk id="37" creationId="{1D7A4213-9495-4843-AEFE-1D62975189D9}"/>
          </ac:spMkLst>
        </pc:spChg>
        <pc:spChg chg="del mod">
          <ac:chgData name="성현 유" userId="39d466403ce375ab" providerId="LiveId" clId="{46B9D0AB-3C44-45AE-86DF-D7BECBE653B9}" dt="2021-09-02T09:14:49.428" v="1563" actId="478"/>
          <ac:spMkLst>
            <pc:docMk/>
            <pc:sldMk cId="1409219917" sldId="332"/>
            <ac:spMk id="59" creationId="{690A2777-F91C-48ED-897F-5A6DFCBAADCF}"/>
          </ac:spMkLst>
        </pc:spChg>
        <pc:spChg chg="mod">
          <ac:chgData name="성현 유" userId="39d466403ce375ab" providerId="LiveId" clId="{46B9D0AB-3C44-45AE-86DF-D7BECBE653B9}" dt="2021-09-02T08:45:30.121" v="790" actId="20577"/>
          <ac:spMkLst>
            <pc:docMk/>
            <pc:sldMk cId="1409219917" sldId="332"/>
            <ac:spMk id="72" creationId="{5FD04B9A-4106-421D-9B47-CEDBD4EB866C}"/>
          </ac:spMkLst>
        </pc:spChg>
        <pc:spChg chg="add mod">
          <ac:chgData name="성현 유" userId="39d466403ce375ab" providerId="LiveId" clId="{46B9D0AB-3C44-45AE-86DF-D7BECBE653B9}" dt="2021-09-02T16:58:24.250" v="2097" actId="20577"/>
          <ac:spMkLst>
            <pc:docMk/>
            <pc:sldMk cId="1409219917" sldId="332"/>
            <ac:spMk id="74" creationId="{F1545F37-4637-4AB6-89C5-EBD2188E4DA0}"/>
          </ac:spMkLst>
        </pc:spChg>
        <pc:spChg chg="add del mod">
          <ac:chgData name="성현 유" userId="39d466403ce375ab" providerId="LiveId" clId="{46B9D0AB-3C44-45AE-86DF-D7BECBE653B9}" dt="2021-09-02T16:58:12.560" v="2095" actId="478"/>
          <ac:spMkLst>
            <pc:docMk/>
            <pc:sldMk cId="1409219917" sldId="332"/>
            <ac:spMk id="76" creationId="{7D094D8B-CB1E-447A-9E85-AF5A48FF8440}"/>
          </ac:spMkLst>
        </pc:spChg>
        <pc:picChg chg="del">
          <ac:chgData name="성현 유" userId="39d466403ce375ab" providerId="LiveId" clId="{46B9D0AB-3C44-45AE-86DF-D7BECBE653B9}" dt="2021-09-02T16:54:03.052" v="1996" actId="478"/>
          <ac:picMkLst>
            <pc:docMk/>
            <pc:sldMk cId="1409219917" sldId="332"/>
            <ac:picMk id="44" creationId="{71437A80-E57E-4A99-B1CD-4533EB6012FF}"/>
          </ac:picMkLst>
        </pc:picChg>
        <pc:picChg chg="add mod">
          <ac:chgData name="성현 유" userId="39d466403ce375ab" providerId="LiveId" clId="{46B9D0AB-3C44-45AE-86DF-D7BECBE653B9}" dt="2021-09-02T16:54:03.808" v="1997"/>
          <ac:picMkLst>
            <pc:docMk/>
            <pc:sldMk cId="1409219917" sldId="332"/>
            <ac:picMk id="59" creationId="{C955FC34-5DFC-4E54-A221-5EFBCFBCEB49}"/>
          </ac:picMkLst>
        </pc:picChg>
      </pc:sldChg>
      <pc:sldChg chg="delSp modSp mod">
        <pc:chgData name="성현 유" userId="39d466403ce375ab" providerId="LiveId" clId="{46B9D0AB-3C44-45AE-86DF-D7BECBE653B9}" dt="2021-09-02T16:58:41.101" v="2100" actId="20577"/>
        <pc:sldMkLst>
          <pc:docMk/>
          <pc:sldMk cId="4070056711" sldId="333"/>
        </pc:sldMkLst>
        <pc:spChg chg="del mod">
          <ac:chgData name="성현 유" userId="39d466403ce375ab" providerId="LiveId" clId="{46B9D0AB-3C44-45AE-86DF-D7BECBE653B9}" dt="2021-09-02T16:58:15.139" v="2096" actId="478"/>
          <ac:spMkLst>
            <pc:docMk/>
            <pc:sldMk cId="4070056711" sldId="333"/>
            <ac:spMk id="27" creationId="{26D864C2-AB78-454E-93AC-37D9F09E5F04}"/>
          </ac:spMkLst>
        </pc:spChg>
        <pc:spChg chg="mod">
          <ac:chgData name="성현 유" userId="39d466403ce375ab" providerId="LiveId" clId="{46B9D0AB-3C44-45AE-86DF-D7BECBE653B9}" dt="2021-09-02T16:58:41.101" v="2100" actId="20577"/>
          <ac:spMkLst>
            <pc:docMk/>
            <pc:sldMk cId="4070056711" sldId="333"/>
            <ac:spMk id="59" creationId="{690A2777-F91C-48ED-897F-5A6DFCBAADCF}"/>
          </ac:spMkLst>
        </pc:spChg>
        <pc:spChg chg="mod">
          <ac:chgData name="성현 유" userId="39d466403ce375ab" providerId="LiveId" clId="{46B9D0AB-3C44-45AE-86DF-D7BECBE653B9}" dt="2021-09-02T08:47:13.951" v="802" actId="20577"/>
          <ac:spMkLst>
            <pc:docMk/>
            <pc:sldMk cId="4070056711" sldId="333"/>
            <ac:spMk id="318" creationId="{05AE935A-99D8-44F1-B9F3-39E4B9FAD7EF}"/>
          </ac:spMkLst>
        </pc:spChg>
      </pc:sldChg>
      <pc:sldChg chg="addSp delSp modSp mod">
        <pc:chgData name="성현 유" userId="39d466403ce375ab" providerId="LiveId" clId="{46B9D0AB-3C44-45AE-86DF-D7BECBE653B9}" dt="2021-09-02T09:10:10.465" v="1431" actId="478"/>
        <pc:sldMkLst>
          <pc:docMk/>
          <pc:sldMk cId="2697838191" sldId="340"/>
        </pc:sldMkLst>
        <pc:spChg chg="mod">
          <ac:chgData name="성현 유" userId="39d466403ce375ab" providerId="LiveId" clId="{46B9D0AB-3C44-45AE-86DF-D7BECBE653B9}" dt="2021-09-02T08:36:28.486" v="566" actId="1076"/>
          <ac:spMkLst>
            <pc:docMk/>
            <pc:sldMk cId="2697838191" sldId="340"/>
            <ac:spMk id="3" creationId="{4DAC3620-4D5F-452D-A6F8-72730048E5D3}"/>
          </ac:spMkLst>
        </pc:spChg>
        <pc:spChg chg="mod topLvl">
          <ac:chgData name="성현 유" userId="39d466403ce375ab" providerId="LiveId" clId="{46B9D0AB-3C44-45AE-86DF-D7BECBE653B9}" dt="2021-09-02T08:36:28.486" v="566" actId="1076"/>
          <ac:spMkLst>
            <pc:docMk/>
            <pc:sldMk cId="2697838191" sldId="340"/>
            <ac:spMk id="4" creationId="{AF3974DA-CF28-440B-A34E-D97ED3DE8D33}"/>
          </ac:spMkLst>
        </pc:spChg>
        <pc:spChg chg="mod">
          <ac:chgData name="성현 유" userId="39d466403ce375ab" providerId="LiveId" clId="{46B9D0AB-3C44-45AE-86DF-D7BECBE653B9}" dt="2021-09-02T08:36:28.486" v="566" actId="1076"/>
          <ac:spMkLst>
            <pc:docMk/>
            <pc:sldMk cId="2697838191" sldId="340"/>
            <ac:spMk id="5" creationId="{CA60F6C0-C8E9-4128-B4FC-877FB7315306}"/>
          </ac:spMkLst>
        </pc:spChg>
        <pc:spChg chg="mod">
          <ac:chgData name="성현 유" userId="39d466403ce375ab" providerId="LiveId" clId="{46B9D0AB-3C44-45AE-86DF-D7BECBE653B9}" dt="2021-09-02T08:36:28.486" v="566" actId="1076"/>
          <ac:spMkLst>
            <pc:docMk/>
            <pc:sldMk cId="2697838191" sldId="340"/>
            <ac:spMk id="9" creationId="{6DA19E46-92A0-4DB1-8ED3-3D52DA2676E6}"/>
          </ac:spMkLst>
        </pc:spChg>
        <pc:spChg chg="del">
          <ac:chgData name="성현 유" userId="39d466403ce375ab" providerId="LiveId" clId="{46B9D0AB-3C44-45AE-86DF-D7BECBE653B9}" dt="2021-09-02T09:10:10.465" v="1431" actId="478"/>
          <ac:spMkLst>
            <pc:docMk/>
            <pc:sldMk cId="2697838191" sldId="340"/>
            <ac:spMk id="15" creationId="{8248293E-1C4E-4844-834F-E5FE74BBFB5F}"/>
          </ac:spMkLst>
        </pc:spChg>
        <pc:spChg chg="mod topLvl">
          <ac:chgData name="성현 유" userId="39d466403ce375ab" providerId="LiveId" clId="{46B9D0AB-3C44-45AE-86DF-D7BECBE653B9}" dt="2021-09-02T08:36:28.486" v="566" actId="1076"/>
          <ac:spMkLst>
            <pc:docMk/>
            <pc:sldMk cId="2697838191" sldId="340"/>
            <ac:spMk id="16" creationId="{B5C27637-4E85-4493-B7C5-8BC8F2CC79EA}"/>
          </ac:spMkLst>
        </pc:spChg>
        <pc:spChg chg="mod topLvl">
          <ac:chgData name="성현 유" userId="39d466403ce375ab" providerId="LiveId" clId="{46B9D0AB-3C44-45AE-86DF-D7BECBE653B9}" dt="2021-09-02T08:36:28.486" v="566" actId="1076"/>
          <ac:spMkLst>
            <pc:docMk/>
            <pc:sldMk cId="2697838191" sldId="340"/>
            <ac:spMk id="19" creationId="{2774DE26-A5DB-476C-97C6-896915A9B613}"/>
          </ac:spMkLst>
        </pc:spChg>
        <pc:spChg chg="mod">
          <ac:chgData name="성현 유" userId="39d466403ce375ab" providerId="LiveId" clId="{46B9D0AB-3C44-45AE-86DF-D7BECBE653B9}" dt="2021-09-02T08:36:28.486" v="566" actId="1076"/>
          <ac:spMkLst>
            <pc:docMk/>
            <pc:sldMk cId="2697838191" sldId="340"/>
            <ac:spMk id="22" creationId="{97136430-DC29-4DD9-B1A2-95BADEA4B408}"/>
          </ac:spMkLst>
        </pc:spChg>
        <pc:spChg chg="mod">
          <ac:chgData name="성현 유" userId="39d466403ce375ab" providerId="LiveId" clId="{46B9D0AB-3C44-45AE-86DF-D7BECBE653B9}" dt="2021-09-02T08:36:35.235" v="568" actId="1076"/>
          <ac:spMkLst>
            <pc:docMk/>
            <pc:sldMk cId="2697838191" sldId="340"/>
            <ac:spMk id="26" creationId="{1D1E9F74-C4BF-4255-A7AA-07EACA53EB52}"/>
          </ac:spMkLst>
        </pc:spChg>
        <pc:spChg chg="mod">
          <ac:chgData name="성현 유" userId="39d466403ce375ab" providerId="LiveId" clId="{46B9D0AB-3C44-45AE-86DF-D7BECBE653B9}" dt="2021-09-02T08:36:28.486" v="566" actId="1076"/>
          <ac:spMkLst>
            <pc:docMk/>
            <pc:sldMk cId="2697838191" sldId="340"/>
            <ac:spMk id="29" creationId="{5604D939-A73B-40DA-9694-920F3A721849}"/>
          </ac:spMkLst>
        </pc:spChg>
        <pc:spChg chg="mod">
          <ac:chgData name="성현 유" userId="39d466403ce375ab" providerId="LiveId" clId="{46B9D0AB-3C44-45AE-86DF-D7BECBE653B9}" dt="2021-09-02T08:36:28.486" v="566" actId="1076"/>
          <ac:spMkLst>
            <pc:docMk/>
            <pc:sldMk cId="2697838191" sldId="340"/>
            <ac:spMk id="36" creationId="{38B4B174-F62E-4B29-A382-E682B121638A}"/>
          </ac:spMkLst>
        </pc:spChg>
        <pc:spChg chg="mod">
          <ac:chgData name="성현 유" userId="39d466403ce375ab" providerId="LiveId" clId="{46B9D0AB-3C44-45AE-86DF-D7BECBE653B9}" dt="2021-09-02T08:36:28.486" v="566" actId="1076"/>
          <ac:spMkLst>
            <pc:docMk/>
            <pc:sldMk cId="2697838191" sldId="340"/>
            <ac:spMk id="38" creationId="{7318D2CB-9176-4233-ADAE-5B560F4CDABC}"/>
          </ac:spMkLst>
        </pc:spChg>
        <pc:spChg chg="mod">
          <ac:chgData name="성현 유" userId="39d466403ce375ab" providerId="LiveId" clId="{46B9D0AB-3C44-45AE-86DF-D7BECBE653B9}" dt="2021-09-02T08:36:28.486" v="566" actId="1076"/>
          <ac:spMkLst>
            <pc:docMk/>
            <pc:sldMk cId="2697838191" sldId="340"/>
            <ac:spMk id="39" creationId="{51767672-13DF-4895-AD3E-6A9F82D32937}"/>
          </ac:spMkLst>
        </pc:spChg>
        <pc:spChg chg="mod">
          <ac:chgData name="성현 유" userId="39d466403ce375ab" providerId="LiveId" clId="{46B9D0AB-3C44-45AE-86DF-D7BECBE653B9}" dt="2021-09-02T08:36:28.486" v="566" actId="1076"/>
          <ac:spMkLst>
            <pc:docMk/>
            <pc:sldMk cId="2697838191" sldId="340"/>
            <ac:spMk id="41" creationId="{415981A1-2CB8-4A9A-81CF-B27CBABA4DDD}"/>
          </ac:spMkLst>
        </pc:spChg>
        <pc:spChg chg="mod">
          <ac:chgData name="성현 유" userId="39d466403ce375ab" providerId="LiveId" clId="{46B9D0AB-3C44-45AE-86DF-D7BECBE653B9}" dt="2021-09-02T08:36:28.486" v="566" actId="1076"/>
          <ac:spMkLst>
            <pc:docMk/>
            <pc:sldMk cId="2697838191" sldId="340"/>
            <ac:spMk id="42" creationId="{A47B87AB-6EF7-4F80-AE36-8A4178E04572}"/>
          </ac:spMkLst>
        </pc:spChg>
        <pc:spChg chg="mod">
          <ac:chgData name="성현 유" userId="39d466403ce375ab" providerId="LiveId" clId="{46B9D0AB-3C44-45AE-86DF-D7BECBE653B9}" dt="2021-09-02T08:36:28.486" v="566" actId="1076"/>
          <ac:spMkLst>
            <pc:docMk/>
            <pc:sldMk cId="2697838191" sldId="340"/>
            <ac:spMk id="43" creationId="{B71AFA95-E543-4241-B6C3-A4A6FD9CDA23}"/>
          </ac:spMkLst>
        </pc:spChg>
        <pc:spChg chg="mod topLvl">
          <ac:chgData name="성현 유" userId="39d466403ce375ab" providerId="LiveId" clId="{46B9D0AB-3C44-45AE-86DF-D7BECBE653B9}" dt="2021-09-02T08:55:38.762" v="960" actId="20577"/>
          <ac:spMkLst>
            <pc:docMk/>
            <pc:sldMk cId="2697838191" sldId="340"/>
            <ac:spMk id="45" creationId="{A215DE83-ED52-42C6-990F-FCEBBF826FBD}"/>
          </ac:spMkLst>
        </pc:spChg>
        <pc:spChg chg="del mod topLvl">
          <ac:chgData name="성현 유" userId="39d466403ce375ab" providerId="LiveId" clId="{46B9D0AB-3C44-45AE-86DF-D7BECBE653B9}" dt="2021-09-02T08:40:43.721" v="620" actId="478"/>
          <ac:spMkLst>
            <pc:docMk/>
            <pc:sldMk cId="2697838191" sldId="340"/>
            <ac:spMk id="47" creationId="{77D532F4-F6ED-41E1-B148-F0659F874197}"/>
          </ac:spMkLst>
        </pc:spChg>
        <pc:spChg chg="mod">
          <ac:chgData name="성현 유" userId="39d466403ce375ab" providerId="LiveId" clId="{46B9D0AB-3C44-45AE-86DF-D7BECBE653B9}" dt="2021-09-02T08:40:17.964" v="610" actId="165"/>
          <ac:spMkLst>
            <pc:docMk/>
            <pc:sldMk cId="2697838191" sldId="340"/>
            <ac:spMk id="49" creationId="{6911DCCE-FFF4-4ECA-8EB9-977CF4D2E184}"/>
          </ac:spMkLst>
        </pc:spChg>
        <pc:spChg chg="mod">
          <ac:chgData name="성현 유" userId="39d466403ce375ab" providerId="LiveId" clId="{46B9D0AB-3C44-45AE-86DF-D7BECBE653B9}" dt="2021-09-02T08:40:17.964" v="610" actId="165"/>
          <ac:spMkLst>
            <pc:docMk/>
            <pc:sldMk cId="2697838191" sldId="340"/>
            <ac:spMk id="50" creationId="{95DA174B-9F3F-40F0-B8C7-9466779349DB}"/>
          </ac:spMkLst>
        </pc:spChg>
        <pc:spChg chg="mod">
          <ac:chgData name="성현 유" userId="39d466403ce375ab" providerId="LiveId" clId="{46B9D0AB-3C44-45AE-86DF-D7BECBE653B9}" dt="2021-09-02T08:40:17.964" v="610" actId="165"/>
          <ac:spMkLst>
            <pc:docMk/>
            <pc:sldMk cId="2697838191" sldId="340"/>
            <ac:spMk id="51" creationId="{1F22BCAE-6BDA-40FB-86B6-67D9D3C47183}"/>
          </ac:spMkLst>
        </pc:spChg>
        <pc:spChg chg="mod">
          <ac:chgData name="성현 유" userId="39d466403ce375ab" providerId="LiveId" clId="{46B9D0AB-3C44-45AE-86DF-D7BECBE653B9}" dt="2021-09-02T08:40:17.964" v="610" actId="165"/>
          <ac:spMkLst>
            <pc:docMk/>
            <pc:sldMk cId="2697838191" sldId="340"/>
            <ac:spMk id="52" creationId="{AFD70A8A-032C-4FBA-9F87-C7B6E2990693}"/>
          </ac:spMkLst>
        </pc:spChg>
        <pc:spChg chg="mod">
          <ac:chgData name="성현 유" userId="39d466403ce375ab" providerId="LiveId" clId="{46B9D0AB-3C44-45AE-86DF-D7BECBE653B9}" dt="2021-09-02T08:40:17.964" v="610" actId="165"/>
          <ac:spMkLst>
            <pc:docMk/>
            <pc:sldMk cId="2697838191" sldId="340"/>
            <ac:spMk id="53" creationId="{C7470766-9FF2-4ACF-9919-CA40ECA6DA08}"/>
          </ac:spMkLst>
        </pc:spChg>
        <pc:spChg chg="mod">
          <ac:chgData name="성현 유" userId="39d466403ce375ab" providerId="LiveId" clId="{46B9D0AB-3C44-45AE-86DF-D7BECBE653B9}" dt="2021-09-02T08:40:17.964" v="610" actId="165"/>
          <ac:spMkLst>
            <pc:docMk/>
            <pc:sldMk cId="2697838191" sldId="340"/>
            <ac:spMk id="54" creationId="{AB3C8577-0885-46D9-877B-1C0D4A4C6DE5}"/>
          </ac:spMkLst>
        </pc:spChg>
        <pc:spChg chg="del mod">
          <ac:chgData name="성현 유" userId="39d466403ce375ab" providerId="LiveId" clId="{46B9D0AB-3C44-45AE-86DF-D7BECBE653B9}" dt="2021-09-02T08:37:01.469" v="570" actId="478"/>
          <ac:spMkLst>
            <pc:docMk/>
            <pc:sldMk cId="2697838191" sldId="340"/>
            <ac:spMk id="57" creationId="{0901C166-E8C9-4482-9CED-600482EA0A72}"/>
          </ac:spMkLst>
        </pc:spChg>
        <pc:spChg chg="mod">
          <ac:chgData name="성현 유" userId="39d466403ce375ab" providerId="LiveId" clId="{46B9D0AB-3C44-45AE-86DF-D7BECBE653B9}" dt="2021-09-02T09:10:08.683" v="1430"/>
          <ac:spMkLst>
            <pc:docMk/>
            <pc:sldMk cId="2697838191" sldId="340"/>
            <ac:spMk id="59" creationId="{690A2777-F91C-48ED-897F-5A6DFCBAADCF}"/>
          </ac:spMkLst>
        </pc:spChg>
        <pc:spChg chg="mod">
          <ac:chgData name="성현 유" userId="39d466403ce375ab" providerId="LiveId" clId="{46B9D0AB-3C44-45AE-86DF-D7BECBE653B9}" dt="2021-09-02T08:40:17.964" v="610" actId="165"/>
          <ac:spMkLst>
            <pc:docMk/>
            <pc:sldMk cId="2697838191" sldId="340"/>
            <ac:spMk id="60" creationId="{8214CC1C-B6A1-4E44-81F4-9F3F04ED6EEE}"/>
          </ac:spMkLst>
        </pc:spChg>
        <pc:spChg chg="mod">
          <ac:chgData name="성현 유" userId="39d466403ce375ab" providerId="LiveId" clId="{46B9D0AB-3C44-45AE-86DF-D7BECBE653B9}" dt="2021-09-02T08:40:17.964" v="610" actId="165"/>
          <ac:spMkLst>
            <pc:docMk/>
            <pc:sldMk cId="2697838191" sldId="340"/>
            <ac:spMk id="61" creationId="{B654977D-DF55-487F-9F42-40697E86A6CC}"/>
          </ac:spMkLst>
        </pc:spChg>
        <pc:grpChg chg="mod">
          <ac:chgData name="성현 유" userId="39d466403ce375ab" providerId="LiveId" clId="{46B9D0AB-3C44-45AE-86DF-D7BECBE653B9}" dt="2021-09-02T08:36:35.235" v="568" actId="1076"/>
          <ac:grpSpMkLst>
            <pc:docMk/>
            <pc:sldMk cId="2697838191" sldId="340"/>
            <ac:grpSpMk id="2" creationId="{55FB4490-C86B-4ABD-8F30-5EDB42105815}"/>
          </ac:grpSpMkLst>
        </pc:grpChg>
        <pc:grpChg chg="mod topLvl">
          <ac:chgData name="성현 유" userId="39d466403ce375ab" providerId="LiveId" clId="{46B9D0AB-3C44-45AE-86DF-D7BECBE653B9}" dt="2021-09-02T08:36:28.486" v="566" actId="1076"/>
          <ac:grpSpMkLst>
            <pc:docMk/>
            <pc:sldMk cId="2697838191" sldId="340"/>
            <ac:grpSpMk id="7" creationId="{6AAFE39C-1DC8-4041-9220-EB984548FCEB}"/>
          </ac:grpSpMkLst>
        </pc:grpChg>
        <pc:grpChg chg="mod">
          <ac:chgData name="성현 유" userId="39d466403ce375ab" providerId="LiveId" clId="{46B9D0AB-3C44-45AE-86DF-D7BECBE653B9}" dt="2021-09-02T08:36:28.486" v="566" actId="1076"/>
          <ac:grpSpMkLst>
            <pc:docMk/>
            <pc:sldMk cId="2697838191" sldId="340"/>
            <ac:grpSpMk id="10" creationId="{14B28116-F0DB-4239-A9AF-79B5D1A6E5BD}"/>
          </ac:grpSpMkLst>
        </pc:grpChg>
        <pc:grpChg chg="mod topLvl">
          <ac:chgData name="성현 유" userId="39d466403ce375ab" providerId="LiveId" clId="{46B9D0AB-3C44-45AE-86DF-D7BECBE653B9}" dt="2021-09-02T08:36:28.486" v="566" actId="1076"/>
          <ac:grpSpMkLst>
            <pc:docMk/>
            <pc:sldMk cId="2697838191" sldId="340"/>
            <ac:grpSpMk id="17" creationId="{0F22FCC6-75A1-4E73-8550-063155DC62AF}"/>
          </ac:grpSpMkLst>
        </pc:grpChg>
        <pc:grpChg chg="del mod">
          <ac:chgData name="성현 유" userId="39d466403ce375ab" providerId="LiveId" clId="{46B9D0AB-3C44-45AE-86DF-D7BECBE653B9}" dt="2021-09-02T08:36:15.368" v="564" actId="165"/>
          <ac:grpSpMkLst>
            <pc:docMk/>
            <pc:sldMk cId="2697838191" sldId="340"/>
            <ac:grpSpMk id="18" creationId="{51CF3BA0-D3D0-4E01-B3CD-F42F9184017E}"/>
          </ac:grpSpMkLst>
        </pc:grpChg>
        <pc:grpChg chg="mod topLvl">
          <ac:chgData name="성현 유" userId="39d466403ce375ab" providerId="LiveId" clId="{46B9D0AB-3C44-45AE-86DF-D7BECBE653B9}" dt="2021-09-02T08:36:28.486" v="566" actId="1076"/>
          <ac:grpSpMkLst>
            <pc:docMk/>
            <pc:sldMk cId="2697838191" sldId="340"/>
            <ac:grpSpMk id="35" creationId="{91D70210-3A19-4B16-977F-FB076720991B}"/>
          </ac:grpSpMkLst>
        </pc:grpChg>
        <pc:grpChg chg="mod topLvl">
          <ac:chgData name="성현 유" userId="39d466403ce375ab" providerId="LiveId" clId="{46B9D0AB-3C44-45AE-86DF-D7BECBE653B9}" dt="2021-09-02T08:36:28.486" v="566" actId="1076"/>
          <ac:grpSpMkLst>
            <pc:docMk/>
            <pc:sldMk cId="2697838191" sldId="340"/>
            <ac:grpSpMk id="40" creationId="{EFBD0DF2-CC4D-4F4F-A181-4002CFEB4381}"/>
          </ac:grpSpMkLst>
        </pc:grpChg>
        <pc:grpChg chg="add del mod">
          <ac:chgData name="성현 유" userId="39d466403ce375ab" providerId="LiveId" clId="{46B9D0AB-3C44-45AE-86DF-D7BECBE653B9}" dt="2021-09-02T08:40:17.964" v="610" actId="165"/>
          <ac:grpSpMkLst>
            <pc:docMk/>
            <pc:sldMk cId="2697838191" sldId="340"/>
            <ac:grpSpMk id="44" creationId="{20C50185-6C51-45E5-980B-8F71E78F3E9C}"/>
          </ac:grpSpMkLst>
        </pc:grpChg>
        <pc:grpChg chg="del mod topLvl">
          <ac:chgData name="성현 유" userId="39d466403ce375ab" providerId="LiveId" clId="{46B9D0AB-3C44-45AE-86DF-D7BECBE653B9}" dt="2021-09-02T08:40:20.893" v="611" actId="478"/>
          <ac:grpSpMkLst>
            <pc:docMk/>
            <pc:sldMk cId="2697838191" sldId="340"/>
            <ac:grpSpMk id="46" creationId="{6EB4D889-8FA1-4348-9B47-BFEA22AB1065}"/>
          </ac:grpSpMkLst>
        </pc:grpChg>
        <pc:grpChg chg="mod">
          <ac:chgData name="성현 유" userId="39d466403ce375ab" providerId="LiveId" clId="{46B9D0AB-3C44-45AE-86DF-D7BECBE653B9}" dt="2021-09-02T08:40:17.964" v="610" actId="165"/>
          <ac:grpSpMkLst>
            <pc:docMk/>
            <pc:sldMk cId="2697838191" sldId="340"/>
            <ac:grpSpMk id="48" creationId="{E5F0BBBC-19B1-47F0-B812-62C06299352B}"/>
          </ac:grpSpMkLst>
        </pc:grpChg>
        <pc:picChg chg="mod">
          <ac:chgData name="성현 유" userId="39d466403ce375ab" providerId="LiveId" clId="{46B9D0AB-3C44-45AE-86DF-D7BECBE653B9}" dt="2021-09-02T08:36:35.235" v="568" actId="1076"/>
          <ac:picMkLst>
            <pc:docMk/>
            <pc:sldMk cId="2697838191" sldId="340"/>
            <ac:picMk id="21" creationId="{02030D59-7E83-4A99-8CF5-D5004BDFEC26}"/>
          </ac:picMkLst>
        </pc:picChg>
        <pc:picChg chg="mod">
          <ac:chgData name="성현 유" userId="39d466403ce375ab" providerId="LiveId" clId="{46B9D0AB-3C44-45AE-86DF-D7BECBE653B9}" dt="2021-09-02T08:36:35.235" v="568" actId="1076"/>
          <ac:picMkLst>
            <pc:docMk/>
            <pc:sldMk cId="2697838191" sldId="340"/>
            <ac:picMk id="23" creationId="{5A8E971B-0E0B-4D24-9D0E-5C80B674A013}"/>
          </ac:picMkLst>
        </pc:picChg>
        <pc:picChg chg="mod">
          <ac:chgData name="성현 유" userId="39d466403ce375ab" providerId="LiveId" clId="{46B9D0AB-3C44-45AE-86DF-D7BECBE653B9}" dt="2021-09-02T08:36:28.486" v="566" actId="1076"/>
          <ac:picMkLst>
            <pc:docMk/>
            <pc:sldMk cId="2697838191" sldId="340"/>
            <ac:picMk id="28" creationId="{BCE83828-FC22-44AB-AB70-82A9528D7B37}"/>
          </ac:picMkLst>
        </pc:picChg>
        <pc:picChg chg="add mod">
          <ac:chgData name="성현 유" userId="39d466403ce375ab" providerId="LiveId" clId="{46B9D0AB-3C44-45AE-86DF-D7BECBE653B9}" dt="2021-09-02T08:41:17.358" v="627" actId="1076"/>
          <ac:picMkLst>
            <pc:docMk/>
            <pc:sldMk cId="2697838191" sldId="340"/>
            <ac:picMk id="62" creationId="{C1BF0362-D5B9-4FBD-9A2E-40E6142E1BAF}"/>
          </ac:picMkLst>
        </pc:picChg>
        <pc:picChg chg="mod">
          <ac:chgData name="성현 유" userId="39d466403ce375ab" providerId="LiveId" clId="{46B9D0AB-3C44-45AE-86DF-D7BECBE653B9}" dt="2021-09-02T08:36:35.235" v="568" actId="1076"/>
          <ac:picMkLst>
            <pc:docMk/>
            <pc:sldMk cId="2697838191" sldId="340"/>
            <ac:picMk id="1040" creationId="{B8D6F9F5-7A3E-445C-A47F-11BEC38BC320}"/>
          </ac:picMkLst>
        </pc:picChg>
        <pc:picChg chg="mod">
          <ac:chgData name="성현 유" userId="39d466403ce375ab" providerId="LiveId" clId="{46B9D0AB-3C44-45AE-86DF-D7BECBE653B9}" dt="2021-09-02T08:36:35.235" v="568" actId="1076"/>
          <ac:picMkLst>
            <pc:docMk/>
            <pc:sldMk cId="2697838191" sldId="340"/>
            <ac:picMk id="1044" creationId="{D69C17B4-A745-49FA-8CE4-07E2DBB8384D}"/>
          </ac:picMkLst>
        </pc:picChg>
        <pc:cxnChg chg="add mod">
          <ac:chgData name="성현 유" userId="39d466403ce375ab" providerId="LiveId" clId="{46B9D0AB-3C44-45AE-86DF-D7BECBE653B9}" dt="2021-09-02T08:41:32.608" v="630" actId="208"/>
          <ac:cxnSpMkLst>
            <pc:docMk/>
            <pc:sldMk cId="2697838191" sldId="340"/>
            <ac:cxnSpMk id="8" creationId="{9F8DB28E-762B-4554-AF4D-79E860940346}"/>
          </ac:cxnSpMkLst>
        </pc:cxnChg>
      </pc:sldChg>
      <pc:sldChg chg="addSp delSp modSp mod">
        <pc:chgData name="성현 유" userId="39d466403ce375ab" providerId="LiveId" clId="{46B9D0AB-3C44-45AE-86DF-D7BECBE653B9}" dt="2021-09-02T16:55:35.058" v="2024"/>
        <pc:sldMkLst>
          <pc:docMk/>
          <pc:sldMk cId="2921121908" sldId="350"/>
        </pc:sldMkLst>
        <pc:spChg chg="mod">
          <ac:chgData name="성현 유" userId="39d466403ce375ab" providerId="LiveId" clId="{46B9D0AB-3C44-45AE-86DF-D7BECBE653B9}" dt="2021-09-02T09:31:11.858" v="1934" actId="1076"/>
          <ac:spMkLst>
            <pc:docMk/>
            <pc:sldMk cId="2921121908" sldId="350"/>
            <ac:spMk id="2" creationId="{9EFF8476-E15E-4CC6-B711-4336510536C4}"/>
          </ac:spMkLst>
        </pc:spChg>
        <pc:spChg chg="mod">
          <ac:chgData name="성현 유" userId="39d466403ce375ab" providerId="LiveId" clId="{46B9D0AB-3C44-45AE-86DF-D7BECBE653B9}" dt="2021-09-02T09:31:09.898" v="1933" actId="1076"/>
          <ac:spMkLst>
            <pc:docMk/>
            <pc:sldMk cId="2921121908" sldId="350"/>
            <ac:spMk id="3" creationId="{E44437C6-943D-40C7-840E-0F037C2AC843}"/>
          </ac:spMkLst>
        </pc:spChg>
        <pc:spChg chg="mod">
          <ac:chgData name="성현 유" userId="39d466403ce375ab" providerId="LiveId" clId="{46B9D0AB-3C44-45AE-86DF-D7BECBE653B9}" dt="2021-09-02T09:31:02.874" v="1931" actId="1076"/>
          <ac:spMkLst>
            <pc:docMk/>
            <pc:sldMk cId="2921121908" sldId="350"/>
            <ac:spMk id="7" creationId="{4C0C843D-A0E8-4151-B1E1-7B7C5F13130E}"/>
          </ac:spMkLst>
        </pc:spChg>
        <pc:spChg chg="del">
          <ac:chgData name="성현 유" userId="39d466403ce375ab" providerId="LiveId" clId="{46B9D0AB-3C44-45AE-86DF-D7BECBE653B9}" dt="2021-09-02T09:30:45.708" v="1925" actId="478"/>
          <ac:spMkLst>
            <pc:docMk/>
            <pc:sldMk cId="2921121908" sldId="350"/>
            <ac:spMk id="9" creationId="{7DF53C82-CD24-41AE-AEF3-E71F2B499A98}"/>
          </ac:spMkLst>
        </pc:spChg>
        <pc:spChg chg="mod">
          <ac:chgData name="성현 유" userId="39d466403ce375ab" providerId="LiveId" clId="{46B9D0AB-3C44-45AE-86DF-D7BECBE653B9}" dt="2021-09-02T09:26:49.132" v="1857"/>
          <ac:spMkLst>
            <pc:docMk/>
            <pc:sldMk cId="2921121908" sldId="350"/>
            <ac:spMk id="59" creationId="{690A2777-F91C-48ED-897F-5A6DFCBAADCF}"/>
          </ac:spMkLst>
        </pc:spChg>
        <pc:grpChg chg="del">
          <ac:chgData name="성현 유" userId="39d466403ce375ab" providerId="LiveId" clId="{46B9D0AB-3C44-45AE-86DF-D7BECBE653B9}" dt="2021-09-02T09:30:43.612" v="1924" actId="478"/>
          <ac:grpSpMkLst>
            <pc:docMk/>
            <pc:sldMk cId="2921121908" sldId="350"/>
            <ac:grpSpMk id="6" creationId="{AEEB8E4B-5E26-48F0-97D6-4F5858C5BA9D}"/>
          </ac:grpSpMkLst>
        </pc:grpChg>
        <pc:grpChg chg="mod">
          <ac:chgData name="성현 유" userId="39d466403ce375ab" providerId="LiveId" clId="{46B9D0AB-3C44-45AE-86DF-D7BECBE653B9}" dt="2021-09-02T09:31:09.898" v="1933" actId="1076"/>
          <ac:grpSpMkLst>
            <pc:docMk/>
            <pc:sldMk cId="2921121908" sldId="350"/>
            <ac:grpSpMk id="10" creationId="{2582C05B-1FBF-4545-B1A0-7BF8EF2B7309}"/>
          </ac:grpSpMkLst>
        </pc:grpChg>
        <pc:grpChg chg="add mod">
          <ac:chgData name="성현 유" userId="39d466403ce375ab" providerId="LiveId" clId="{46B9D0AB-3C44-45AE-86DF-D7BECBE653B9}" dt="2021-09-02T16:55:35.058" v="2024"/>
          <ac:grpSpMkLst>
            <pc:docMk/>
            <pc:sldMk cId="2921121908" sldId="350"/>
            <ac:grpSpMk id="35" creationId="{342C569E-540A-4F77-87BA-DE652D971DB1}"/>
          </ac:grpSpMkLst>
        </pc:grpChg>
        <pc:picChg chg="mod">
          <ac:chgData name="성현 유" userId="39d466403ce375ab" providerId="LiveId" clId="{46B9D0AB-3C44-45AE-86DF-D7BECBE653B9}" dt="2021-09-02T09:30:58.690" v="1930" actId="1076"/>
          <ac:picMkLst>
            <pc:docMk/>
            <pc:sldMk cId="2921121908" sldId="350"/>
            <ac:picMk id="8" creationId="{3D3A3081-9CEC-44DE-B8A4-5C5337E19994}"/>
          </ac:picMkLst>
        </pc:picChg>
        <pc:picChg chg="mod">
          <ac:chgData name="성현 유" userId="39d466403ce375ab" providerId="LiveId" clId="{46B9D0AB-3C44-45AE-86DF-D7BECBE653B9}" dt="2021-09-02T16:55:35.058" v="2024"/>
          <ac:picMkLst>
            <pc:docMk/>
            <pc:sldMk cId="2921121908" sldId="350"/>
            <ac:picMk id="36" creationId="{25E99053-5CD7-4426-A388-21C843DAF1A4}"/>
          </ac:picMkLst>
        </pc:picChg>
        <pc:picChg chg="mod">
          <ac:chgData name="성현 유" userId="39d466403ce375ab" providerId="LiveId" clId="{46B9D0AB-3C44-45AE-86DF-D7BECBE653B9}" dt="2021-09-02T16:55:35.058" v="2024"/>
          <ac:picMkLst>
            <pc:docMk/>
            <pc:sldMk cId="2921121908" sldId="350"/>
            <ac:picMk id="38" creationId="{CB7423B1-E0AF-454A-8995-CFA96989D9D8}"/>
          </ac:picMkLst>
        </pc:picChg>
        <pc:picChg chg="mod">
          <ac:chgData name="성현 유" userId="39d466403ce375ab" providerId="LiveId" clId="{46B9D0AB-3C44-45AE-86DF-D7BECBE653B9}" dt="2021-09-02T16:55:35.058" v="2024"/>
          <ac:picMkLst>
            <pc:docMk/>
            <pc:sldMk cId="2921121908" sldId="350"/>
            <ac:picMk id="39" creationId="{EE8DF5CB-10DC-4FFD-AA49-31EFB55A280A}"/>
          </ac:picMkLst>
        </pc:picChg>
        <pc:picChg chg="mod">
          <ac:chgData name="성현 유" userId="39d466403ce375ab" providerId="LiveId" clId="{46B9D0AB-3C44-45AE-86DF-D7BECBE653B9}" dt="2021-09-02T09:31:09.898" v="1933" actId="1076"/>
          <ac:picMkLst>
            <pc:docMk/>
            <pc:sldMk cId="2921121908" sldId="350"/>
            <ac:picMk id="1028" creationId="{5DDAA98F-85FE-4AEE-9B5E-D306F7AD6DE4}"/>
          </ac:picMkLst>
        </pc:picChg>
      </pc:sldChg>
      <pc:sldChg chg="addSp delSp modSp mod">
        <pc:chgData name="성현 유" userId="39d466403ce375ab" providerId="LiveId" clId="{46B9D0AB-3C44-45AE-86DF-D7BECBE653B9}" dt="2021-09-02T09:10:54.443" v="1446" actId="20577"/>
        <pc:sldMkLst>
          <pc:docMk/>
          <pc:sldMk cId="3951895898" sldId="353"/>
        </pc:sldMkLst>
        <pc:spChg chg="del">
          <ac:chgData name="성현 유" userId="39d466403ce375ab" providerId="LiveId" clId="{46B9D0AB-3C44-45AE-86DF-D7BECBE653B9}" dt="2021-09-02T09:10:27.953" v="1437" actId="478"/>
          <ac:spMkLst>
            <pc:docMk/>
            <pc:sldMk cId="3951895898" sldId="353"/>
            <ac:spMk id="15" creationId="{8248293E-1C4E-4844-834F-E5FE74BBFB5F}"/>
          </ac:spMkLst>
        </pc:spChg>
        <pc:spChg chg="mod">
          <ac:chgData name="성현 유" userId="39d466403ce375ab" providerId="LiveId" clId="{46B9D0AB-3C44-45AE-86DF-D7BECBE653B9}" dt="2021-09-02T09:10:54.443" v="1446" actId="20577"/>
          <ac:spMkLst>
            <pc:docMk/>
            <pc:sldMk cId="3951895898" sldId="353"/>
            <ac:spMk id="31" creationId="{BBE22CD4-F7F2-4A67-9C66-F06956472E32}"/>
          </ac:spMkLst>
        </pc:spChg>
        <pc:spChg chg="add mod">
          <ac:chgData name="성현 유" userId="39d466403ce375ab" providerId="LiveId" clId="{46B9D0AB-3C44-45AE-86DF-D7BECBE653B9}" dt="2021-09-02T09:10:28.836" v="1438"/>
          <ac:spMkLst>
            <pc:docMk/>
            <pc:sldMk cId="3951895898" sldId="353"/>
            <ac:spMk id="41" creationId="{D09B769F-B0AE-4CBE-ADDC-A92C38818DE0}"/>
          </ac:spMkLst>
        </pc:spChg>
        <pc:spChg chg="mod">
          <ac:chgData name="성현 유" userId="39d466403ce375ab" providerId="LiveId" clId="{46B9D0AB-3C44-45AE-86DF-D7BECBE653B9}" dt="2021-09-02T09:10:26.636" v="1436" actId="1076"/>
          <ac:spMkLst>
            <pc:docMk/>
            <pc:sldMk cId="3951895898" sldId="353"/>
            <ac:spMk id="56" creationId="{8258D40C-C602-461D-B335-DD7FAE14B01D}"/>
          </ac:spMkLst>
        </pc:spChg>
        <pc:spChg chg="del mod">
          <ac:chgData name="성현 유" userId="39d466403ce375ab" providerId="LiveId" clId="{46B9D0AB-3C44-45AE-86DF-D7BECBE653B9}" dt="2021-09-02T09:10:26.081" v="1435" actId="478"/>
          <ac:spMkLst>
            <pc:docMk/>
            <pc:sldMk cId="3951895898" sldId="353"/>
            <ac:spMk id="59" creationId="{690A2777-F91C-48ED-897F-5A6DFCBAADCF}"/>
          </ac:spMkLst>
        </pc:spChg>
      </pc:sldChg>
      <pc:sldChg chg="addSp delSp modSp mod">
        <pc:chgData name="성현 유" userId="39d466403ce375ab" providerId="LiveId" clId="{46B9D0AB-3C44-45AE-86DF-D7BECBE653B9}" dt="2021-09-02T09:10:56.880" v="1447" actId="20577"/>
        <pc:sldMkLst>
          <pc:docMk/>
          <pc:sldMk cId="393526129" sldId="354"/>
        </pc:sldMkLst>
        <pc:spChg chg="del">
          <ac:chgData name="성현 유" userId="39d466403ce375ab" providerId="LiveId" clId="{46B9D0AB-3C44-45AE-86DF-D7BECBE653B9}" dt="2021-09-02T09:10:33.943" v="1440" actId="478"/>
          <ac:spMkLst>
            <pc:docMk/>
            <pc:sldMk cId="393526129" sldId="354"/>
            <ac:spMk id="15" creationId="{8248293E-1C4E-4844-834F-E5FE74BBFB5F}"/>
          </ac:spMkLst>
        </pc:spChg>
        <pc:spChg chg="mod">
          <ac:chgData name="성현 유" userId="39d466403ce375ab" providerId="LiveId" clId="{46B9D0AB-3C44-45AE-86DF-D7BECBE653B9}" dt="2021-09-02T09:10:56.880" v="1447" actId="20577"/>
          <ac:spMkLst>
            <pc:docMk/>
            <pc:sldMk cId="393526129" sldId="354"/>
            <ac:spMk id="31" creationId="{BBE22CD4-F7F2-4A67-9C66-F06956472E32}"/>
          </ac:spMkLst>
        </pc:spChg>
        <pc:spChg chg="add mod">
          <ac:chgData name="성현 유" userId="39d466403ce375ab" providerId="LiveId" clId="{46B9D0AB-3C44-45AE-86DF-D7BECBE653B9}" dt="2021-09-02T09:10:34.937" v="1441"/>
          <ac:spMkLst>
            <pc:docMk/>
            <pc:sldMk cId="393526129" sldId="354"/>
            <ac:spMk id="53" creationId="{48EB2A7E-517C-4495-AEC5-B2997853E105}"/>
          </ac:spMkLst>
        </pc:spChg>
        <pc:spChg chg="del mod">
          <ac:chgData name="성현 유" userId="39d466403ce375ab" providerId="LiveId" clId="{46B9D0AB-3C44-45AE-86DF-D7BECBE653B9}" dt="2021-09-02T09:10:32.630" v="1439" actId="478"/>
          <ac:spMkLst>
            <pc:docMk/>
            <pc:sldMk cId="393526129" sldId="354"/>
            <ac:spMk id="59" creationId="{690A2777-F91C-48ED-897F-5A6DFCBAADCF}"/>
          </ac:spMkLst>
        </pc:spChg>
      </pc:sldChg>
      <pc:sldChg chg="addSp delSp modSp mod addCm delCm">
        <pc:chgData name="성현 유" userId="39d466403ce375ab" providerId="LiveId" clId="{46B9D0AB-3C44-45AE-86DF-D7BECBE653B9}" dt="2021-09-02T09:10:52.223" v="1445" actId="20577"/>
        <pc:sldMkLst>
          <pc:docMk/>
          <pc:sldMk cId="3264488430" sldId="356"/>
        </pc:sldMkLst>
        <pc:spChg chg="mod">
          <ac:chgData name="성현 유" userId="39d466403ce375ab" providerId="LiveId" clId="{46B9D0AB-3C44-45AE-86DF-D7BECBE653B9}" dt="2021-09-02T08:34:53.314" v="551" actId="164"/>
          <ac:spMkLst>
            <pc:docMk/>
            <pc:sldMk cId="3264488430" sldId="356"/>
            <ac:spMk id="8" creationId="{01C282B1-38F3-48D0-8CF2-D390B4A97B82}"/>
          </ac:spMkLst>
        </pc:spChg>
        <pc:spChg chg="del">
          <ac:chgData name="성현 유" userId="39d466403ce375ab" providerId="LiveId" clId="{46B9D0AB-3C44-45AE-86DF-D7BECBE653B9}" dt="2021-09-02T09:10:20.987" v="1433" actId="478"/>
          <ac:spMkLst>
            <pc:docMk/>
            <pc:sldMk cId="3264488430" sldId="356"/>
            <ac:spMk id="15" creationId="{8248293E-1C4E-4844-834F-E5FE74BBFB5F}"/>
          </ac:spMkLst>
        </pc:spChg>
        <pc:spChg chg="mod">
          <ac:chgData name="성현 유" userId="39d466403ce375ab" providerId="LiveId" clId="{46B9D0AB-3C44-45AE-86DF-D7BECBE653B9}" dt="2021-09-02T08:34:53.314" v="551" actId="164"/>
          <ac:spMkLst>
            <pc:docMk/>
            <pc:sldMk cId="3264488430" sldId="356"/>
            <ac:spMk id="28" creationId="{5E235B1D-635B-4F44-91D2-AA8109DAC802}"/>
          </ac:spMkLst>
        </pc:spChg>
        <pc:spChg chg="mod">
          <ac:chgData name="성현 유" userId="39d466403ce375ab" providerId="LiveId" clId="{46B9D0AB-3C44-45AE-86DF-D7BECBE653B9}" dt="2021-09-02T08:34:53.314" v="551" actId="164"/>
          <ac:spMkLst>
            <pc:docMk/>
            <pc:sldMk cId="3264488430" sldId="356"/>
            <ac:spMk id="29" creationId="{53ADCCAD-0D32-4E9F-9274-2B827FF4D633}"/>
          </ac:spMkLst>
        </pc:spChg>
        <pc:spChg chg="mod">
          <ac:chgData name="성현 유" userId="39d466403ce375ab" providerId="LiveId" clId="{46B9D0AB-3C44-45AE-86DF-D7BECBE653B9}" dt="2021-09-02T09:10:52.223" v="1445" actId="20577"/>
          <ac:spMkLst>
            <pc:docMk/>
            <pc:sldMk cId="3264488430" sldId="356"/>
            <ac:spMk id="31" creationId="{BBE22CD4-F7F2-4A67-9C66-F06956472E32}"/>
          </ac:spMkLst>
        </pc:spChg>
        <pc:spChg chg="add del mod">
          <ac:chgData name="성현 유" userId="39d466403ce375ab" providerId="LiveId" clId="{46B9D0AB-3C44-45AE-86DF-D7BECBE653B9}" dt="2021-09-02T08:34:52.290" v="548"/>
          <ac:spMkLst>
            <pc:docMk/>
            <pc:sldMk cId="3264488430" sldId="356"/>
            <ac:spMk id="44" creationId="{06692BAB-8C4F-4FC6-BC9F-175178B9F2F4}"/>
          </ac:spMkLst>
        </pc:spChg>
        <pc:spChg chg="mod">
          <ac:chgData name="성현 유" userId="39d466403ce375ab" providerId="LiveId" clId="{46B9D0AB-3C44-45AE-86DF-D7BECBE653B9}" dt="2021-09-02T08:34:53.314" v="551" actId="164"/>
          <ac:spMkLst>
            <pc:docMk/>
            <pc:sldMk cId="3264488430" sldId="356"/>
            <ac:spMk id="47" creationId="{0A4972BD-73A7-4CC8-BC40-34C5D879CB51}"/>
          </ac:spMkLst>
        </pc:spChg>
        <pc:spChg chg="mod">
          <ac:chgData name="성현 유" userId="39d466403ce375ab" providerId="LiveId" clId="{46B9D0AB-3C44-45AE-86DF-D7BECBE653B9}" dt="2021-09-02T08:34:53.314" v="551" actId="164"/>
          <ac:spMkLst>
            <pc:docMk/>
            <pc:sldMk cId="3264488430" sldId="356"/>
            <ac:spMk id="48" creationId="{8744CC87-5896-46E4-AC20-135607B15028}"/>
          </ac:spMkLst>
        </pc:spChg>
        <pc:spChg chg="add mod">
          <ac:chgData name="성현 유" userId="39d466403ce375ab" providerId="LiveId" clId="{46B9D0AB-3C44-45AE-86DF-D7BECBE653B9}" dt="2021-09-02T09:10:21.883" v="1434"/>
          <ac:spMkLst>
            <pc:docMk/>
            <pc:sldMk cId="3264488430" sldId="356"/>
            <ac:spMk id="49" creationId="{E69C2052-2575-4533-B303-32CAF7C7FB64}"/>
          </ac:spMkLst>
        </pc:spChg>
        <pc:spChg chg="mod">
          <ac:chgData name="성현 유" userId="39d466403ce375ab" providerId="LiveId" clId="{46B9D0AB-3C44-45AE-86DF-D7BECBE653B9}" dt="2021-09-02T08:34:53.314" v="551" actId="164"/>
          <ac:spMkLst>
            <pc:docMk/>
            <pc:sldMk cId="3264488430" sldId="356"/>
            <ac:spMk id="50" creationId="{6C67C9D3-65EE-4DFD-B110-EE70409BDD24}"/>
          </ac:spMkLst>
        </pc:spChg>
        <pc:spChg chg="mod">
          <ac:chgData name="성현 유" userId="39d466403ce375ab" providerId="LiveId" clId="{46B9D0AB-3C44-45AE-86DF-D7BECBE653B9}" dt="2021-09-02T08:34:53.314" v="551" actId="164"/>
          <ac:spMkLst>
            <pc:docMk/>
            <pc:sldMk cId="3264488430" sldId="356"/>
            <ac:spMk id="51" creationId="{6BBB9E60-AD39-4F2C-A9E9-EAD17F43589D}"/>
          </ac:spMkLst>
        </pc:spChg>
        <pc:spChg chg="mod">
          <ac:chgData name="성현 유" userId="39d466403ce375ab" providerId="LiveId" clId="{46B9D0AB-3C44-45AE-86DF-D7BECBE653B9}" dt="2021-09-02T08:34:53.314" v="551" actId="164"/>
          <ac:spMkLst>
            <pc:docMk/>
            <pc:sldMk cId="3264488430" sldId="356"/>
            <ac:spMk id="52" creationId="{ABE1A4E9-4666-4D63-9C34-A29962FF1643}"/>
          </ac:spMkLst>
        </pc:spChg>
        <pc:spChg chg="mod">
          <ac:chgData name="성현 유" userId="39d466403ce375ab" providerId="LiveId" clId="{46B9D0AB-3C44-45AE-86DF-D7BECBE653B9}" dt="2021-09-02T08:34:53.314" v="551" actId="164"/>
          <ac:spMkLst>
            <pc:docMk/>
            <pc:sldMk cId="3264488430" sldId="356"/>
            <ac:spMk id="53" creationId="{A3C538D1-DF52-42CF-9B98-4F31DB928CBD}"/>
          </ac:spMkLst>
        </pc:spChg>
        <pc:spChg chg="mod">
          <ac:chgData name="성현 유" userId="39d466403ce375ab" providerId="LiveId" clId="{46B9D0AB-3C44-45AE-86DF-D7BECBE653B9}" dt="2021-09-02T08:34:53.314" v="551" actId="164"/>
          <ac:spMkLst>
            <pc:docMk/>
            <pc:sldMk cId="3264488430" sldId="356"/>
            <ac:spMk id="54" creationId="{67C62B71-17F7-4F44-8F9B-A7CDFCD50D2C}"/>
          </ac:spMkLst>
        </pc:spChg>
        <pc:spChg chg="mod">
          <ac:chgData name="성현 유" userId="39d466403ce375ab" providerId="LiveId" clId="{46B9D0AB-3C44-45AE-86DF-D7BECBE653B9}" dt="2021-09-02T08:34:53.314" v="551" actId="164"/>
          <ac:spMkLst>
            <pc:docMk/>
            <pc:sldMk cId="3264488430" sldId="356"/>
            <ac:spMk id="57" creationId="{E7151E69-7046-4BBB-A15F-DDF468F24C1D}"/>
          </ac:spMkLst>
        </pc:spChg>
        <pc:spChg chg="del mod">
          <ac:chgData name="성현 유" userId="39d466403ce375ab" providerId="LiveId" clId="{46B9D0AB-3C44-45AE-86DF-D7BECBE653B9}" dt="2021-09-02T09:10:19.834" v="1432" actId="478"/>
          <ac:spMkLst>
            <pc:docMk/>
            <pc:sldMk cId="3264488430" sldId="356"/>
            <ac:spMk id="59" creationId="{690A2777-F91C-48ED-897F-5A6DFCBAADCF}"/>
          </ac:spMkLst>
        </pc:spChg>
        <pc:spChg chg="mod">
          <ac:chgData name="성현 유" userId="39d466403ce375ab" providerId="LiveId" clId="{46B9D0AB-3C44-45AE-86DF-D7BECBE653B9}" dt="2021-09-02T08:34:53.314" v="551" actId="164"/>
          <ac:spMkLst>
            <pc:docMk/>
            <pc:sldMk cId="3264488430" sldId="356"/>
            <ac:spMk id="60" creationId="{B8C7F356-9CF1-433F-AB40-90D2C2FC1DEF}"/>
          </ac:spMkLst>
        </pc:spChg>
        <pc:spChg chg="mod">
          <ac:chgData name="성현 유" userId="39d466403ce375ab" providerId="LiveId" clId="{46B9D0AB-3C44-45AE-86DF-D7BECBE653B9}" dt="2021-09-02T08:34:53.314" v="551" actId="164"/>
          <ac:spMkLst>
            <pc:docMk/>
            <pc:sldMk cId="3264488430" sldId="356"/>
            <ac:spMk id="61" creationId="{A4389B35-372D-4604-BFD1-54C78D3695F4}"/>
          </ac:spMkLst>
        </pc:spChg>
        <pc:spChg chg="mod">
          <ac:chgData name="성현 유" userId="39d466403ce375ab" providerId="LiveId" clId="{46B9D0AB-3C44-45AE-86DF-D7BECBE653B9}" dt="2021-09-02T08:34:53.314" v="551" actId="164"/>
          <ac:spMkLst>
            <pc:docMk/>
            <pc:sldMk cId="3264488430" sldId="356"/>
            <ac:spMk id="62" creationId="{E7E7CD80-853D-4550-B9E5-A36D993203FF}"/>
          </ac:spMkLst>
        </pc:spChg>
        <pc:spChg chg="mod">
          <ac:chgData name="성현 유" userId="39d466403ce375ab" providerId="LiveId" clId="{46B9D0AB-3C44-45AE-86DF-D7BECBE653B9}" dt="2021-09-02T08:34:53.314" v="551" actId="164"/>
          <ac:spMkLst>
            <pc:docMk/>
            <pc:sldMk cId="3264488430" sldId="356"/>
            <ac:spMk id="63" creationId="{DFB9641A-A3D6-4B43-BF2B-EB859FFF8B0F}"/>
          </ac:spMkLst>
        </pc:spChg>
        <pc:spChg chg="mod">
          <ac:chgData name="성현 유" userId="39d466403ce375ab" providerId="LiveId" clId="{46B9D0AB-3C44-45AE-86DF-D7BECBE653B9}" dt="2021-09-02T08:34:53.314" v="551" actId="164"/>
          <ac:spMkLst>
            <pc:docMk/>
            <pc:sldMk cId="3264488430" sldId="356"/>
            <ac:spMk id="64" creationId="{267EFDD7-535F-49D4-9A70-F9F2519B3740}"/>
          </ac:spMkLst>
        </pc:spChg>
        <pc:spChg chg="mod">
          <ac:chgData name="성현 유" userId="39d466403ce375ab" providerId="LiveId" clId="{46B9D0AB-3C44-45AE-86DF-D7BECBE653B9}" dt="2021-09-02T08:34:53.314" v="551" actId="164"/>
          <ac:spMkLst>
            <pc:docMk/>
            <pc:sldMk cId="3264488430" sldId="356"/>
            <ac:spMk id="65" creationId="{1B92F0C7-6D72-45DB-9F8A-65D380FCB174}"/>
          </ac:spMkLst>
        </pc:spChg>
        <pc:grpChg chg="mod">
          <ac:chgData name="성현 유" userId="39d466403ce375ab" providerId="LiveId" clId="{46B9D0AB-3C44-45AE-86DF-D7BECBE653B9}" dt="2021-09-02T08:34:53.314" v="551" actId="164"/>
          <ac:grpSpMkLst>
            <pc:docMk/>
            <pc:sldMk cId="3264488430" sldId="356"/>
            <ac:grpSpMk id="2" creationId="{A2320AE4-86BD-4CD5-97DF-0A5C1B850D32}"/>
          </ac:grpSpMkLst>
        </pc:grpChg>
        <pc:grpChg chg="add mod">
          <ac:chgData name="성현 유" userId="39d466403ce375ab" providerId="LiveId" clId="{46B9D0AB-3C44-45AE-86DF-D7BECBE653B9}" dt="2021-09-02T08:34:53.314" v="551" actId="164"/>
          <ac:grpSpMkLst>
            <pc:docMk/>
            <pc:sldMk cId="3264488430" sldId="356"/>
            <ac:grpSpMk id="3" creationId="{77D747AA-1D73-4FC5-A8C2-C91F848F785E}"/>
          </ac:grpSpMkLst>
        </pc:grpChg>
        <pc:grpChg chg="mod">
          <ac:chgData name="성현 유" userId="39d466403ce375ab" providerId="LiveId" clId="{46B9D0AB-3C44-45AE-86DF-D7BECBE653B9}" dt="2021-09-02T08:34:53.314" v="551" actId="164"/>
          <ac:grpSpMkLst>
            <pc:docMk/>
            <pc:sldMk cId="3264488430" sldId="356"/>
            <ac:grpSpMk id="9" creationId="{013695DF-AEF6-416F-86C6-1A5E54D413ED}"/>
          </ac:grpSpMkLst>
        </pc:grpChg>
        <pc:graphicFrameChg chg="mod">
          <ac:chgData name="성현 유" userId="39d466403ce375ab" providerId="LiveId" clId="{46B9D0AB-3C44-45AE-86DF-D7BECBE653B9}" dt="2021-09-02T08:34:53.314" v="551" actId="164"/>
          <ac:graphicFrameMkLst>
            <pc:docMk/>
            <pc:sldMk cId="3264488430" sldId="356"/>
            <ac:graphicFrameMk id="4" creationId="{83002017-0B8A-403F-B5F4-B91B70C24420}"/>
          </ac:graphicFrameMkLst>
        </pc:graphicFrameChg>
        <pc:graphicFrameChg chg="mod">
          <ac:chgData name="성현 유" userId="39d466403ce375ab" providerId="LiveId" clId="{46B9D0AB-3C44-45AE-86DF-D7BECBE653B9}" dt="2021-09-02T08:34:53.314" v="551" actId="164"/>
          <ac:graphicFrameMkLst>
            <pc:docMk/>
            <pc:sldMk cId="3264488430" sldId="356"/>
            <ac:graphicFrameMk id="7" creationId="{BFA45006-6AFE-4C65-BCFA-BF1E0ABDF052}"/>
          </ac:graphicFrameMkLst>
        </pc:graphicFrameChg>
        <pc:picChg chg="mod">
          <ac:chgData name="성현 유" userId="39d466403ce375ab" providerId="LiveId" clId="{46B9D0AB-3C44-45AE-86DF-D7BECBE653B9}" dt="2021-09-02T08:34:53.314" v="551" actId="164"/>
          <ac:picMkLst>
            <pc:docMk/>
            <pc:sldMk cId="3264488430" sldId="356"/>
            <ac:picMk id="30" creationId="{406867AA-59A6-4AD3-8B6F-10C0F61E1086}"/>
          </ac:picMkLst>
        </pc:picChg>
        <pc:picChg chg="mod">
          <ac:chgData name="성현 유" userId="39d466403ce375ab" providerId="LiveId" clId="{46B9D0AB-3C44-45AE-86DF-D7BECBE653B9}" dt="2021-09-02T08:34:53.314" v="551" actId="164"/>
          <ac:picMkLst>
            <pc:docMk/>
            <pc:sldMk cId="3264488430" sldId="356"/>
            <ac:picMk id="32" creationId="{D9C96DA1-4573-47E4-8168-FCE913E8D544}"/>
          </ac:picMkLst>
        </pc:picChg>
        <pc:picChg chg="mod">
          <ac:chgData name="성현 유" userId="39d466403ce375ab" providerId="LiveId" clId="{46B9D0AB-3C44-45AE-86DF-D7BECBE653B9}" dt="2021-09-02T08:34:53.314" v="551" actId="164"/>
          <ac:picMkLst>
            <pc:docMk/>
            <pc:sldMk cId="3264488430" sldId="356"/>
            <ac:picMk id="33" creationId="{02EDA542-B9F6-4E34-973D-2140759132A8}"/>
          </ac:picMkLst>
        </pc:picChg>
        <pc:picChg chg="mod">
          <ac:chgData name="성현 유" userId="39d466403ce375ab" providerId="LiveId" clId="{46B9D0AB-3C44-45AE-86DF-D7BECBE653B9}" dt="2021-09-02T08:34:53.314" v="551" actId="164"/>
          <ac:picMkLst>
            <pc:docMk/>
            <pc:sldMk cId="3264488430" sldId="356"/>
            <ac:picMk id="34" creationId="{5E7BB9F1-AAF4-4471-BA19-9B310B62DAC9}"/>
          </ac:picMkLst>
        </pc:picChg>
        <pc:picChg chg="mod">
          <ac:chgData name="성현 유" userId="39d466403ce375ab" providerId="LiveId" clId="{46B9D0AB-3C44-45AE-86DF-D7BECBE653B9}" dt="2021-09-02T08:34:53.314" v="551" actId="164"/>
          <ac:picMkLst>
            <pc:docMk/>
            <pc:sldMk cId="3264488430" sldId="356"/>
            <ac:picMk id="35" creationId="{015FD804-AA6B-467A-92E9-827DAA3F8852}"/>
          </ac:picMkLst>
        </pc:picChg>
        <pc:picChg chg="mod">
          <ac:chgData name="성현 유" userId="39d466403ce375ab" providerId="LiveId" clId="{46B9D0AB-3C44-45AE-86DF-D7BECBE653B9}" dt="2021-09-02T08:34:53.314" v="551" actId="164"/>
          <ac:picMkLst>
            <pc:docMk/>
            <pc:sldMk cId="3264488430" sldId="356"/>
            <ac:picMk id="36" creationId="{B3B80976-FFCB-42AF-865B-CD70F0267E7D}"/>
          </ac:picMkLst>
        </pc:picChg>
        <pc:picChg chg="mod">
          <ac:chgData name="성현 유" userId="39d466403ce375ab" providerId="LiveId" clId="{46B9D0AB-3C44-45AE-86DF-D7BECBE653B9}" dt="2021-09-02T08:34:53.314" v="551" actId="164"/>
          <ac:picMkLst>
            <pc:docMk/>
            <pc:sldMk cId="3264488430" sldId="356"/>
            <ac:picMk id="38" creationId="{24CCBD59-D665-4E0B-AF4F-485BD2FF570A}"/>
          </ac:picMkLst>
        </pc:picChg>
        <pc:picChg chg="mod">
          <ac:chgData name="성현 유" userId="39d466403ce375ab" providerId="LiveId" clId="{46B9D0AB-3C44-45AE-86DF-D7BECBE653B9}" dt="2021-09-02T08:34:53.314" v="551" actId="164"/>
          <ac:picMkLst>
            <pc:docMk/>
            <pc:sldMk cId="3264488430" sldId="356"/>
            <ac:picMk id="39" creationId="{82F07421-0754-4635-952C-52A2BF2CEF78}"/>
          </ac:picMkLst>
        </pc:picChg>
        <pc:cxnChg chg="add del mod">
          <ac:chgData name="성현 유" userId="39d466403ce375ab" providerId="LiveId" clId="{46B9D0AB-3C44-45AE-86DF-D7BECBE653B9}" dt="2021-09-02T08:34:49.821" v="541" actId="11529"/>
          <ac:cxnSpMkLst>
            <pc:docMk/>
            <pc:sldMk cId="3264488430" sldId="356"/>
            <ac:cxnSpMk id="6" creationId="{E3247E8C-B30F-4AA5-98A4-F75BD3F3ACD9}"/>
          </ac:cxnSpMkLst>
        </pc:cxnChg>
      </pc:sldChg>
      <pc:sldChg chg="addSp delSp modSp mod">
        <pc:chgData name="성현 유" userId="39d466403ce375ab" providerId="LiveId" clId="{46B9D0AB-3C44-45AE-86DF-D7BECBE653B9}" dt="2021-09-02T09:10:59.338" v="1448" actId="20577"/>
        <pc:sldMkLst>
          <pc:docMk/>
          <pc:sldMk cId="2167215929" sldId="358"/>
        </pc:sldMkLst>
        <pc:spChg chg="del">
          <ac:chgData name="성현 유" userId="39d466403ce375ab" providerId="LiveId" clId="{46B9D0AB-3C44-45AE-86DF-D7BECBE653B9}" dt="2021-09-02T09:10:39.906" v="1443" actId="478"/>
          <ac:spMkLst>
            <pc:docMk/>
            <pc:sldMk cId="2167215929" sldId="358"/>
            <ac:spMk id="15" creationId="{8248293E-1C4E-4844-834F-E5FE74BBFB5F}"/>
          </ac:spMkLst>
        </pc:spChg>
        <pc:spChg chg="mod">
          <ac:chgData name="성현 유" userId="39d466403ce375ab" providerId="LiveId" clId="{46B9D0AB-3C44-45AE-86DF-D7BECBE653B9}" dt="2021-09-02T09:10:59.338" v="1448" actId="20577"/>
          <ac:spMkLst>
            <pc:docMk/>
            <pc:sldMk cId="2167215929" sldId="358"/>
            <ac:spMk id="31" creationId="{BBE22CD4-F7F2-4A67-9C66-F06956472E32}"/>
          </ac:spMkLst>
        </pc:spChg>
        <pc:spChg chg="add mod">
          <ac:chgData name="성현 유" userId="39d466403ce375ab" providerId="LiveId" clId="{46B9D0AB-3C44-45AE-86DF-D7BECBE653B9}" dt="2021-09-02T09:10:40.840" v="1444"/>
          <ac:spMkLst>
            <pc:docMk/>
            <pc:sldMk cId="2167215929" sldId="358"/>
            <ac:spMk id="35" creationId="{E430609D-6435-48E9-B9D5-4D60BD83E15E}"/>
          </ac:spMkLst>
        </pc:spChg>
        <pc:spChg chg="del">
          <ac:chgData name="성현 유" userId="39d466403ce375ab" providerId="LiveId" clId="{46B9D0AB-3C44-45AE-86DF-D7BECBE653B9}" dt="2021-09-02T09:10:38.239" v="1442" actId="478"/>
          <ac:spMkLst>
            <pc:docMk/>
            <pc:sldMk cId="2167215929" sldId="358"/>
            <ac:spMk id="59" creationId="{690A2777-F91C-48ED-897F-5A6DFCBAADCF}"/>
          </ac:spMkLst>
        </pc:spChg>
      </pc:sldChg>
      <pc:sldChg chg="addSp delSp modSp mod">
        <pc:chgData name="성현 유" userId="39d466403ce375ab" providerId="LiveId" clId="{46B9D0AB-3C44-45AE-86DF-D7BECBE653B9}" dt="2021-09-02T09:28:02.539" v="1923"/>
        <pc:sldMkLst>
          <pc:docMk/>
          <pc:sldMk cId="3624799235" sldId="360"/>
        </pc:sldMkLst>
        <pc:spChg chg="mod">
          <ac:chgData name="성현 유" userId="39d466403ce375ab" providerId="LiveId" clId="{46B9D0AB-3C44-45AE-86DF-D7BECBE653B9}" dt="2021-09-02T08:51:54.855" v="883" actId="14100"/>
          <ac:spMkLst>
            <pc:docMk/>
            <pc:sldMk cId="3624799235" sldId="360"/>
            <ac:spMk id="2" creationId="{0ABD9BEE-A204-4CBB-BEE9-30A5F164B3EB}"/>
          </ac:spMkLst>
        </pc:spChg>
        <pc:spChg chg="add mod">
          <ac:chgData name="성현 유" userId="39d466403ce375ab" providerId="LiveId" clId="{46B9D0AB-3C44-45AE-86DF-D7BECBE653B9}" dt="2021-09-02T08:50:50.108" v="868" actId="20577"/>
          <ac:spMkLst>
            <pc:docMk/>
            <pc:sldMk cId="3624799235" sldId="360"/>
            <ac:spMk id="5" creationId="{6630A9C1-42EA-493B-805B-35123D14837D}"/>
          </ac:spMkLst>
        </pc:spChg>
        <pc:spChg chg="del">
          <ac:chgData name="성현 유" userId="39d466403ce375ab" providerId="LiveId" clId="{46B9D0AB-3C44-45AE-86DF-D7BECBE653B9}" dt="2021-09-02T09:08:03.277" v="1349" actId="478"/>
          <ac:spMkLst>
            <pc:docMk/>
            <pc:sldMk cId="3624799235" sldId="360"/>
            <ac:spMk id="15" creationId="{FD0C60BD-27C4-4EC9-8AC5-76F08D712D3B}"/>
          </ac:spMkLst>
        </pc:spChg>
        <pc:spChg chg="mod">
          <ac:chgData name="성현 유" userId="39d466403ce375ab" providerId="LiveId" clId="{46B9D0AB-3C44-45AE-86DF-D7BECBE653B9}" dt="2021-09-02T08:50:44.020" v="867" actId="20577"/>
          <ac:spMkLst>
            <pc:docMk/>
            <pc:sldMk cId="3624799235" sldId="360"/>
            <ac:spMk id="17" creationId="{9AFF0EDA-D13C-4B8E-BAD9-A9491279B610}"/>
          </ac:spMkLst>
        </pc:spChg>
        <pc:spChg chg="mod">
          <ac:chgData name="성현 유" userId="39d466403ce375ab" providerId="LiveId" clId="{46B9D0AB-3C44-45AE-86DF-D7BECBE653B9}" dt="2021-09-02T09:28:02.539" v="1923"/>
          <ac:spMkLst>
            <pc:docMk/>
            <pc:sldMk cId="3624799235" sldId="360"/>
            <ac:spMk id="59" creationId="{690A2777-F91C-48ED-897F-5A6DFCBAADCF}"/>
          </ac:spMkLst>
        </pc:spChg>
        <pc:grpChg chg="add mod">
          <ac:chgData name="성현 유" userId="39d466403ce375ab" providerId="LiveId" clId="{46B9D0AB-3C44-45AE-86DF-D7BECBE653B9}" dt="2021-09-02T08:29:37.792" v="479" actId="164"/>
          <ac:grpSpMkLst>
            <pc:docMk/>
            <pc:sldMk cId="3624799235" sldId="360"/>
            <ac:grpSpMk id="3" creationId="{139B47E2-D207-4940-AA55-8C249823B40A}"/>
          </ac:grpSpMkLst>
        </pc:grpChg>
        <pc:grpChg chg="add mod">
          <ac:chgData name="성현 유" userId="39d466403ce375ab" providerId="LiveId" clId="{46B9D0AB-3C44-45AE-86DF-D7BECBE653B9}" dt="2021-09-02T08:51:45.212" v="881" actId="1076"/>
          <ac:grpSpMkLst>
            <pc:docMk/>
            <pc:sldMk cId="3624799235" sldId="360"/>
            <ac:grpSpMk id="4" creationId="{62755E59-8993-481C-9EF5-47A0CD3E4EEE}"/>
          </ac:grpSpMkLst>
        </pc:grpChg>
        <pc:picChg chg="del">
          <ac:chgData name="성현 유" userId="39d466403ce375ab" providerId="LiveId" clId="{46B9D0AB-3C44-45AE-86DF-D7BECBE653B9}" dt="2021-09-02T08:26:08.555" v="288" actId="478"/>
          <ac:picMkLst>
            <pc:docMk/>
            <pc:sldMk cId="3624799235" sldId="360"/>
            <ac:picMk id="18" creationId="{6C150FDC-8FCD-46B5-A0B2-8B3F0D8ECA5A}"/>
          </ac:picMkLst>
        </pc:picChg>
        <pc:picChg chg="mod">
          <ac:chgData name="성현 유" userId="39d466403ce375ab" providerId="LiveId" clId="{46B9D0AB-3C44-45AE-86DF-D7BECBE653B9}" dt="2021-09-02T08:51:47.737" v="882" actId="1076"/>
          <ac:picMkLst>
            <pc:docMk/>
            <pc:sldMk cId="3624799235" sldId="360"/>
            <ac:picMk id="20" creationId="{F481B84E-D914-4A2D-B72C-82492B63C2A0}"/>
          </ac:picMkLst>
        </pc:picChg>
        <pc:picChg chg="mod">
          <ac:chgData name="성현 유" userId="39d466403ce375ab" providerId="LiveId" clId="{46B9D0AB-3C44-45AE-86DF-D7BECBE653B9}" dt="2021-09-02T08:51:07.964" v="872" actId="1076"/>
          <ac:picMkLst>
            <pc:docMk/>
            <pc:sldMk cId="3624799235" sldId="360"/>
            <ac:picMk id="21" creationId="{260E1DDA-358D-4ABA-972A-D3C56491CEF3}"/>
          </ac:picMkLst>
        </pc:picChg>
        <pc:picChg chg="mod">
          <ac:chgData name="성현 유" userId="39d466403ce375ab" providerId="LiveId" clId="{46B9D0AB-3C44-45AE-86DF-D7BECBE653B9}" dt="2021-09-02T08:51:18.547" v="875" actId="1076"/>
          <ac:picMkLst>
            <pc:docMk/>
            <pc:sldMk cId="3624799235" sldId="360"/>
            <ac:picMk id="22" creationId="{C1760028-EB03-4880-A451-D22C0648EEB8}"/>
          </ac:picMkLst>
        </pc:picChg>
        <pc:picChg chg="mod">
          <ac:chgData name="성현 유" userId="39d466403ce375ab" providerId="LiveId" clId="{46B9D0AB-3C44-45AE-86DF-D7BECBE653B9}" dt="2021-09-02T08:51:37.323" v="879" actId="1076"/>
          <ac:picMkLst>
            <pc:docMk/>
            <pc:sldMk cId="3624799235" sldId="360"/>
            <ac:picMk id="23" creationId="{C4026F40-BABF-4ADB-91CF-7BD90B62F11C}"/>
          </ac:picMkLst>
        </pc:picChg>
        <pc:picChg chg="add mod">
          <ac:chgData name="성현 유" userId="39d466403ce375ab" providerId="LiveId" clId="{46B9D0AB-3C44-45AE-86DF-D7BECBE653B9}" dt="2021-09-02T09:12:49.044" v="1455" actId="1076"/>
          <ac:picMkLst>
            <pc:docMk/>
            <pc:sldMk cId="3624799235" sldId="360"/>
            <ac:picMk id="28" creationId="{FD3DA422-31AB-4D67-8FF2-3ED120286FD5}"/>
          </ac:picMkLst>
        </pc:picChg>
        <pc:picChg chg="del">
          <ac:chgData name="성현 유" userId="39d466403ce375ab" providerId="LiveId" clId="{46B9D0AB-3C44-45AE-86DF-D7BECBE653B9}" dt="2021-09-02T09:12:34.050" v="1449" actId="478"/>
          <ac:picMkLst>
            <pc:docMk/>
            <pc:sldMk cId="3624799235" sldId="360"/>
            <ac:picMk id="37" creationId="{8512681C-F467-44D2-A975-F1599F335B95}"/>
          </ac:picMkLst>
        </pc:picChg>
        <pc:cxnChg chg="mod">
          <ac:chgData name="성현 유" userId="39d466403ce375ab" providerId="LiveId" clId="{46B9D0AB-3C44-45AE-86DF-D7BECBE653B9}" dt="2021-09-02T08:51:05.216" v="871" actId="1076"/>
          <ac:cxnSpMkLst>
            <pc:docMk/>
            <pc:sldMk cId="3624799235" sldId="360"/>
            <ac:cxnSpMk id="24" creationId="{C0E82991-1B42-4908-BB73-88BE583C9064}"/>
          </ac:cxnSpMkLst>
        </pc:cxnChg>
        <pc:cxnChg chg="mod">
          <ac:chgData name="성현 유" userId="39d466403ce375ab" providerId="LiveId" clId="{46B9D0AB-3C44-45AE-86DF-D7BECBE653B9}" dt="2021-09-02T08:51:28.462" v="878" actId="1076"/>
          <ac:cxnSpMkLst>
            <pc:docMk/>
            <pc:sldMk cId="3624799235" sldId="360"/>
            <ac:cxnSpMk id="26" creationId="{5A38A80A-8462-4739-8EF2-DBC388BC104C}"/>
          </ac:cxnSpMkLst>
        </pc:cxnChg>
        <pc:cxnChg chg="mod">
          <ac:chgData name="성현 유" userId="39d466403ce375ab" providerId="LiveId" clId="{46B9D0AB-3C44-45AE-86DF-D7BECBE653B9}" dt="2021-09-02T08:51:26.016" v="877" actId="1076"/>
          <ac:cxnSpMkLst>
            <pc:docMk/>
            <pc:sldMk cId="3624799235" sldId="360"/>
            <ac:cxnSpMk id="27" creationId="{06B7C4B0-3C83-4E9D-9A4F-E74A01E57C04}"/>
          </ac:cxnSpMkLst>
        </pc:cxnChg>
      </pc:sldChg>
      <pc:sldChg chg="addSp delSp modSp mod">
        <pc:chgData name="성현 유" userId="39d466403ce375ab" providerId="LiveId" clId="{46B9D0AB-3C44-45AE-86DF-D7BECBE653B9}" dt="2021-09-02T16:55:16.518" v="2017"/>
        <pc:sldMkLst>
          <pc:docMk/>
          <pc:sldMk cId="3973202393" sldId="368"/>
        </pc:sldMkLst>
        <pc:spChg chg="add mod">
          <ac:chgData name="성현 유" userId="39d466403ce375ab" providerId="LiveId" clId="{46B9D0AB-3C44-45AE-86DF-D7BECBE653B9}" dt="2021-09-02T09:27:15.670" v="1868" actId="20577"/>
          <ac:spMkLst>
            <pc:docMk/>
            <pc:sldMk cId="3973202393" sldId="368"/>
            <ac:spMk id="33" creationId="{D6DC0536-3DED-41F7-9692-AD6A46467D72}"/>
          </ac:spMkLst>
        </pc:spChg>
        <pc:spChg chg="del">
          <ac:chgData name="성현 유" userId="39d466403ce375ab" providerId="LiveId" clId="{46B9D0AB-3C44-45AE-86DF-D7BECBE653B9}" dt="2021-09-02T09:05:10.972" v="1262" actId="478"/>
          <ac:spMkLst>
            <pc:docMk/>
            <pc:sldMk cId="3973202393" sldId="368"/>
            <ac:spMk id="59" creationId="{690A2777-F91C-48ED-897F-5A6DFCBAADCF}"/>
          </ac:spMkLst>
        </pc:spChg>
        <pc:grpChg chg="add mod">
          <ac:chgData name="성현 유" userId="39d466403ce375ab" providerId="LiveId" clId="{46B9D0AB-3C44-45AE-86DF-D7BECBE653B9}" dt="2021-09-02T16:55:16.518" v="2017"/>
          <ac:grpSpMkLst>
            <pc:docMk/>
            <pc:sldMk cId="3973202393" sldId="368"/>
            <ac:grpSpMk id="41" creationId="{DDC40219-7E25-48E8-BBF0-BBBDBFAC5051}"/>
          </ac:grpSpMkLst>
        </pc:grpChg>
        <pc:picChg chg="mod">
          <ac:chgData name="성현 유" userId="39d466403ce375ab" providerId="LiveId" clId="{46B9D0AB-3C44-45AE-86DF-D7BECBE653B9}" dt="2021-09-02T16:55:16.518" v="2017"/>
          <ac:picMkLst>
            <pc:docMk/>
            <pc:sldMk cId="3973202393" sldId="368"/>
            <ac:picMk id="42" creationId="{6433681A-D2B1-4DAA-AF6C-7BD5F054A2C5}"/>
          </ac:picMkLst>
        </pc:picChg>
        <pc:picChg chg="mod">
          <ac:chgData name="성현 유" userId="39d466403ce375ab" providerId="LiveId" clId="{46B9D0AB-3C44-45AE-86DF-D7BECBE653B9}" dt="2021-09-02T16:55:16.518" v="2017"/>
          <ac:picMkLst>
            <pc:docMk/>
            <pc:sldMk cId="3973202393" sldId="368"/>
            <ac:picMk id="43" creationId="{04747F10-A17F-4AF9-9FBA-0E4D96AFB949}"/>
          </ac:picMkLst>
        </pc:picChg>
        <pc:picChg chg="mod">
          <ac:chgData name="성현 유" userId="39d466403ce375ab" providerId="LiveId" clId="{46B9D0AB-3C44-45AE-86DF-D7BECBE653B9}" dt="2021-09-02T16:55:16.518" v="2017"/>
          <ac:picMkLst>
            <pc:docMk/>
            <pc:sldMk cId="3973202393" sldId="368"/>
            <ac:picMk id="44" creationId="{BF113295-C94E-454F-9E08-F97C6AC9C2DA}"/>
          </ac:picMkLst>
        </pc:picChg>
      </pc:sldChg>
      <pc:sldChg chg="addSp delSp modSp mod">
        <pc:chgData name="성현 유" userId="39d466403ce375ab" providerId="LiveId" clId="{46B9D0AB-3C44-45AE-86DF-D7BECBE653B9}" dt="2021-09-02T09:27:45.196" v="1895"/>
        <pc:sldMkLst>
          <pc:docMk/>
          <pc:sldMk cId="493987267" sldId="370"/>
        </pc:sldMkLst>
        <pc:spChg chg="del">
          <ac:chgData name="성현 유" userId="39d466403ce375ab" providerId="LiveId" clId="{46B9D0AB-3C44-45AE-86DF-D7BECBE653B9}" dt="2021-09-02T09:08:22.487" v="1356" actId="478"/>
          <ac:spMkLst>
            <pc:docMk/>
            <pc:sldMk cId="493987267" sldId="370"/>
            <ac:spMk id="15" creationId="{FD0C60BD-27C4-4EC9-8AC5-76F08D712D3B}"/>
          </ac:spMkLst>
        </pc:spChg>
        <pc:spChg chg="mod">
          <ac:chgData name="성현 유" userId="39d466403ce375ab" providerId="LiveId" clId="{46B9D0AB-3C44-45AE-86DF-D7BECBE653B9}" dt="2021-09-02T08:53:53.721" v="894" actId="20577"/>
          <ac:spMkLst>
            <pc:docMk/>
            <pc:sldMk cId="493987267" sldId="370"/>
            <ac:spMk id="16" creationId="{531616C6-DC92-427E-90AE-379B9F90EEA2}"/>
          </ac:spMkLst>
        </pc:spChg>
        <pc:spChg chg="add mod">
          <ac:chgData name="성현 유" userId="39d466403ce375ab" providerId="LiveId" clId="{46B9D0AB-3C44-45AE-86DF-D7BECBE653B9}" dt="2021-09-02T09:27:45.196" v="1895"/>
          <ac:spMkLst>
            <pc:docMk/>
            <pc:sldMk cId="493987267" sldId="370"/>
            <ac:spMk id="32" creationId="{2B32F872-2D37-4260-BAA9-22FCCAE4E205}"/>
          </ac:spMkLst>
        </pc:spChg>
        <pc:spChg chg="add del">
          <ac:chgData name="성현 유" userId="39d466403ce375ab" providerId="LiveId" clId="{46B9D0AB-3C44-45AE-86DF-D7BECBE653B9}" dt="2021-09-02T09:08:20.809" v="1355" actId="478"/>
          <ac:spMkLst>
            <pc:docMk/>
            <pc:sldMk cId="493987267" sldId="370"/>
            <ac:spMk id="56" creationId="{8258D40C-C602-461D-B335-DD7FAE14B01D}"/>
          </ac:spMkLst>
        </pc:spChg>
        <pc:spChg chg="del">
          <ac:chgData name="성현 유" userId="39d466403ce375ab" providerId="LiveId" clId="{46B9D0AB-3C44-45AE-86DF-D7BECBE653B9}" dt="2021-09-02T09:08:17.957" v="1353" actId="478"/>
          <ac:spMkLst>
            <pc:docMk/>
            <pc:sldMk cId="493987267" sldId="370"/>
            <ac:spMk id="59" creationId="{690A2777-F91C-48ED-897F-5A6DFCBAADCF}"/>
          </ac:spMkLst>
        </pc:spChg>
        <pc:picChg chg="add mod">
          <ac:chgData name="성현 유" userId="39d466403ce375ab" providerId="LiveId" clId="{46B9D0AB-3C44-45AE-86DF-D7BECBE653B9}" dt="2021-09-02T09:12:55.255" v="1459"/>
          <ac:picMkLst>
            <pc:docMk/>
            <pc:sldMk cId="493987267" sldId="370"/>
            <ac:picMk id="33" creationId="{0C300A4D-48D9-4F54-BDE1-D3DBA377AEB0}"/>
          </ac:picMkLst>
        </pc:picChg>
        <pc:picChg chg="del">
          <ac:chgData name="성현 유" userId="39d466403ce375ab" providerId="LiveId" clId="{46B9D0AB-3C44-45AE-86DF-D7BECBE653B9}" dt="2021-09-02T09:12:55.040" v="1458" actId="478"/>
          <ac:picMkLst>
            <pc:docMk/>
            <pc:sldMk cId="493987267" sldId="370"/>
            <ac:picMk id="37" creationId="{8512681C-F467-44D2-A975-F1599F335B95}"/>
          </ac:picMkLst>
        </pc:picChg>
      </pc:sldChg>
      <pc:sldChg chg="addSp delSp modSp add mod">
        <pc:chgData name="성현 유" userId="39d466403ce375ab" providerId="LiveId" clId="{46B9D0AB-3C44-45AE-86DF-D7BECBE653B9}" dt="2021-09-02T09:27:41.866" v="1894"/>
        <pc:sldMkLst>
          <pc:docMk/>
          <pc:sldMk cId="1773947636" sldId="372"/>
        </pc:sldMkLst>
        <pc:spChg chg="del">
          <ac:chgData name="성현 유" userId="39d466403ce375ab" providerId="LiveId" clId="{46B9D0AB-3C44-45AE-86DF-D7BECBE653B9}" dt="2021-09-02T09:08:13.135" v="1351" actId="478"/>
          <ac:spMkLst>
            <pc:docMk/>
            <pc:sldMk cId="1773947636" sldId="372"/>
            <ac:spMk id="15" creationId="{FD0C60BD-27C4-4EC9-8AC5-76F08D712D3B}"/>
          </ac:spMkLst>
        </pc:spChg>
        <pc:spChg chg="mod">
          <ac:chgData name="성현 유" userId="39d466403ce375ab" providerId="LiveId" clId="{46B9D0AB-3C44-45AE-86DF-D7BECBE653B9}" dt="2021-09-02T08:53:49.613" v="892" actId="20577"/>
          <ac:spMkLst>
            <pc:docMk/>
            <pc:sldMk cId="1773947636" sldId="372"/>
            <ac:spMk id="16" creationId="{531616C6-DC92-427E-90AE-379B9F90EEA2}"/>
          </ac:spMkLst>
        </pc:spChg>
        <pc:spChg chg="add mod">
          <ac:chgData name="성현 유" userId="39d466403ce375ab" providerId="LiveId" clId="{46B9D0AB-3C44-45AE-86DF-D7BECBE653B9}" dt="2021-09-02T09:27:41.866" v="1894"/>
          <ac:spMkLst>
            <pc:docMk/>
            <pc:sldMk cId="1773947636" sldId="372"/>
            <ac:spMk id="41" creationId="{E6F6655C-DE8D-448E-AE6A-63E792DC80C8}"/>
          </ac:spMkLst>
        </pc:spChg>
        <pc:spChg chg="del">
          <ac:chgData name="성현 유" userId="39d466403ce375ab" providerId="LiveId" clId="{46B9D0AB-3C44-45AE-86DF-D7BECBE653B9}" dt="2021-09-02T09:08:09.699" v="1350" actId="478"/>
          <ac:spMkLst>
            <pc:docMk/>
            <pc:sldMk cId="1773947636" sldId="372"/>
            <ac:spMk id="59" creationId="{690A2777-F91C-48ED-897F-5A6DFCBAADCF}"/>
          </ac:spMkLst>
        </pc:spChg>
        <pc:picChg chg="del">
          <ac:chgData name="성현 유" userId="39d466403ce375ab" providerId="LiveId" clId="{46B9D0AB-3C44-45AE-86DF-D7BECBE653B9}" dt="2021-09-02T09:12:52.350" v="1456" actId="478"/>
          <ac:picMkLst>
            <pc:docMk/>
            <pc:sldMk cId="1773947636" sldId="372"/>
            <ac:picMk id="37" creationId="{8512681C-F467-44D2-A975-F1599F335B95}"/>
          </ac:picMkLst>
        </pc:picChg>
        <pc:picChg chg="add mod">
          <ac:chgData name="성현 유" userId="39d466403ce375ab" providerId="LiveId" clId="{46B9D0AB-3C44-45AE-86DF-D7BECBE653B9}" dt="2021-09-02T09:12:52.626" v="1457"/>
          <ac:picMkLst>
            <pc:docMk/>
            <pc:sldMk cId="1773947636" sldId="372"/>
            <ac:picMk id="42" creationId="{FBDE51B6-A3E0-4AED-BB32-C7AF8140D3EE}"/>
          </ac:picMkLst>
        </pc:picChg>
      </pc:sldChg>
      <pc:sldChg chg="addSp delSp modSp mod">
        <pc:chgData name="성현 유" userId="39d466403ce375ab" providerId="LiveId" clId="{46B9D0AB-3C44-45AE-86DF-D7BECBE653B9}" dt="2021-09-02T09:27:48.774" v="1896"/>
        <pc:sldMkLst>
          <pc:docMk/>
          <pc:sldMk cId="714465269" sldId="376"/>
        </pc:sldMkLst>
        <pc:spChg chg="del">
          <ac:chgData name="성현 유" userId="39d466403ce375ab" providerId="LiveId" clId="{46B9D0AB-3C44-45AE-86DF-D7BECBE653B9}" dt="2021-09-02T09:08:29.105" v="1359" actId="478"/>
          <ac:spMkLst>
            <pc:docMk/>
            <pc:sldMk cId="714465269" sldId="376"/>
            <ac:spMk id="15" creationId="{FD0C60BD-27C4-4EC9-8AC5-76F08D712D3B}"/>
          </ac:spMkLst>
        </pc:spChg>
        <pc:spChg chg="mod">
          <ac:chgData name="성현 유" userId="39d466403ce375ab" providerId="LiveId" clId="{46B9D0AB-3C44-45AE-86DF-D7BECBE653B9}" dt="2021-09-02T08:52:41.386" v="889" actId="20577"/>
          <ac:spMkLst>
            <pc:docMk/>
            <pc:sldMk cId="714465269" sldId="376"/>
            <ac:spMk id="16" creationId="{531616C6-DC92-427E-90AE-379B9F90EEA2}"/>
          </ac:spMkLst>
        </pc:spChg>
        <pc:spChg chg="add mod">
          <ac:chgData name="성현 유" userId="39d466403ce375ab" providerId="LiveId" clId="{46B9D0AB-3C44-45AE-86DF-D7BECBE653B9}" dt="2021-09-02T09:27:48.774" v="1896"/>
          <ac:spMkLst>
            <pc:docMk/>
            <pc:sldMk cId="714465269" sldId="376"/>
            <ac:spMk id="19" creationId="{7ADC5680-1AF9-401B-B2E5-3A597C9F9535}"/>
          </ac:spMkLst>
        </pc:spChg>
        <pc:spChg chg="del">
          <ac:chgData name="성현 유" userId="39d466403ce375ab" providerId="LiveId" clId="{46B9D0AB-3C44-45AE-86DF-D7BECBE653B9}" dt="2021-09-02T09:08:27.827" v="1358" actId="478"/>
          <ac:spMkLst>
            <pc:docMk/>
            <pc:sldMk cId="714465269" sldId="376"/>
            <ac:spMk id="59" creationId="{690A2777-F91C-48ED-897F-5A6DFCBAADCF}"/>
          </ac:spMkLst>
        </pc:spChg>
        <pc:picChg chg="add mod">
          <ac:chgData name="성현 유" userId="39d466403ce375ab" providerId="LiveId" clId="{46B9D0AB-3C44-45AE-86DF-D7BECBE653B9}" dt="2021-09-02T09:12:57.763" v="1461"/>
          <ac:picMkLst>
            <pc:docMk/>
            <pc:sldMk cId="714465269" sldId="376"/>
            <ac:picMk id="20" creationId="{0238FDC9-0BD6-4B71-BC45-0F1BC3AD92BA}"/>
          </ac:picMkLst>
        </pc:picChg>
        <pc:picChg chg="del">
          <ac:chgData name="성현 유" userId="39d466403ce375ab" providerId="LiveId" clId="{46B9D0AB-3C44-45AE-86DF-D7BECBE653B9}" dt="2021-09-02T09:12:57.550" v="1460" actId="478"/>
          <ac:picMkLst>
            <pc:docMk/>
            <pc:sldMk cId="714465269" sldId="376"/>
            <ac:picMk id="37" creationId="{8512681C-F467-44D2-A975-F1599F335B95}"/>
          </ac:picMkLst>
        </pc:picChg>
      </pc:sldChg>
      <pc:sldChg chg="addSp delSp modSp mod">
        <pc:chgData name="성현 유" userId="39d466403ce375ab" providerId="LiveId" clId="{46B9D0AB-3C44-45AE-86DF-D7BECBE653B9}" dt="2021-09-02T09:27:52.760" v="1897"/>
        <pc:sldMkLst>
          <pc:docMk/>
          <pc:sldMk cId="1557786582" sldId="377"/>
        </pc:sldMkLst>
        <pc:spChg chg="del">
          <ac:chgData name="성현 유" userId="39d466403ce375ab" providerId="LiveId" clId="{46B9D0AB-3C44-45AE-86DF-D7BECBE653B9}" dt="2021-09-02T09:08:36.427" v="1362" actId="478"/>
          <ac:spMkLst>
            <pc:docMk/>
            <pc:sldMk cId="1557786582" sldId="377"/>
            <ac:spMk id="15" creationId="{FD0C60BD-27C4-4EC9-8AC5-76F08D712D3B}"/>
          </ac:spMkLst>
        </pc:spChg>
        <pc:spChg chg="mod">
          <ac:chgData name="성현 유" userId="39d466403ce375ab" providerId="LiveId" clId="{46B9D0AB-3C44-45AE-86DF-D7BECBE653B9}" dt="2021-09-02T08:54:04.221" v="896" actId="20577"/>
          <ac:spMkLst>
            <pc:docMk/>
            <pc:sldMk cId="1557786582" sldId="377"/>
            <ac:spMk id="16" creationId="{531616C6-DC92-427E-90AE-379B9F90EEA2}"/>
          </ac:spMkLst>
        </pc:spChg>
        <pc:spChg chg="add mod">
          <ac:chgData name="성현 유" userId="39d466403ce375ab" providerId="LiveId" clId="{46B9D0AB-3C44-45AE-86DF-D7BECBE653B9}" dt="2021-09-02T09:27:52.760" v="1897"/>
          <ac:spMkLst>
            <pc:docMk/>
            <pc:sldMk cId="1557786582" sldId="377"/>
            <ac:spMk id="22" creationId="{E929C762-1D8F-4FDA-ACB6-1FE1B005DE43}"/>
          </ac:spMkLst>
        </pc:spChg>
        <pc:spChg chg="del">
          <ac:chgData name="성현 유" userId="39d466403ce375ab" providerId="LiveId" clId="{46B9D0AB-3C44-45AE-86DF-D7BECBE653B9}" dt="2021-09-02T09:08:33.657" v="1361" actId="478"/>
          <ac:spMkLst>
            <pc:docMk/>
            <pc:sldMk cId="1557786582" sldId="377"/>
            <ac:spMk id="59" creationId="{690A2777-F91C-48ED-897F-5A6DFCBAADCF}"/>
          </ac:spMkLst>
        </pc:spChg>
        <pc:picChg chg="add mod">
          <ac:chgData name="성현 유" userId="39d466403ce375ab" providerId="LiveId" clId="{46B9D0AB-3C44-45AE-86DF-D7BECBE653B9}" dt="2021-09-02T09:13:00.875" v="1463"/>
          <ac:picMkLst>
            <pc:docMk/>
            <pc:sldMk cId="1557786582" sldId="377"/>
            <ac:picMk id="23" creationId="{B6402F04-9209-4B81-89D2-50B31DCD1DF7}"/>
          </ac:picMkLst>
        </pc:picChg>
        <pc:picChg chg="del">
          <ac:chgData name="성현 유" userId="39d466403ce375ab" providerId="LiveId" clId="{46B9D0AB-3C44-45AE-86DF-D7BECBE653B9}" dt="2021-09-02T09:13:00.707" v="1462" actId="478"/>
          <ac:picMkLst>
            <pc:docMk/>
            <pc:sldMk cId="1557786582" sldId="377"/>
            <ac:picMk id="37" creationId="{8512681C-F467-44D2-A975-F1599F335B95}"/>
          </ac:picMkLst>
        </pc:picChg>
      </pc:sldChg>
      <pc:sldChg chg="addSp delSp modSp mod modAnim">
        <pc:chgData name="성현 유" userId="39d466403ce375ab" providerId="LiveId" clId="{46B9D0AB-3C44-45AE-86DF-D7BECBE653B9}" dt="2021-09-02T09:19:37.556" v="1715" actId="20577"/>
        <pc:sldMkLst>
          <pc:docMk/>
          <pc:sldMk cId="2845626332" sldId="380"/>
        </pc:sldMkLst>
        <pc:spChg chg="mod">
          <ac:chgData name="성현 유" userId="39d466403ce375ab" providerId="LiveId" clId="{46B9D0AB-3C44-45AE-86DF-D7BECBE653B9}" dt="2021-09-02T09:19:37.556" v="1715" actId="20577"/>
          <ac:spMkLst>
            <pc:docMk/>
            <pc:sldMk cId="2845626332" sldId="380"/>
            <ac:spMk id="59" creationId="{690A2777-F91C-48ED-897F-5A6DFCBAADCF}"/>
          </ac:spMkLst>
        </pc:spChg>
        <pc:grpChg chg="add mod ord">
          <ac:chgData name="성현 유" userId="39d466403ce375ab" providerId="LiveId" clId="{46B9D0AB-3C44-45AE-86DF-D7BECBE653B9}" dt="2021-09-02T01:40:45.501" v="102" actId="166"/>
          <ac:grpSpMkLst>
            <pc:docMk/>
            <pc:sldMk cId="2845626332" sldId="380"/>
            <ac:grpSpMk id="23" creationId="{BF7663B5-7F0D-4F59-AECE-49117D5D7444}"/>
          </ac:grpSpMkLst>
        </pc:grpChg>
        <pc:grpChg chg="add mod ord">
          <ac:chgData name="성현 유" userId="39d466403ce375ab" providerId="LiveId" clId="{46B9D0AB-3C44-45AE-86DF-D7BECBE653B9}" dt="2021-09-02T01:40:57.438" v="106" actId="166"/>
          <ac:grpSpMkLst>
            <pc:docMk/>
            <pc:sldMk cId="2845626332" sldId="380"/>
            <ac:grpSpMk id="26" creationId="{2000BE4B-43FF-4FA9-9300-D4B6F857E8CE}"/>
          </ac:grpSpMkLst>
        </pc:grpChg>
        <pc:picChg chg="mod ord">
          <ac:chgData name="성현 유" userId="39d466403ce375ab" providerId="LiveId" clId="{46B9D0AB-3C44-45AE-86DF-D7BECBE653B9}" dt="2021-09-02T01:39:32.587" v="93" actId="1076"/>
          <ac:picMkLst>
            <pc:docMk/>
            <pc:sldMk cId="2845626332" sldId="380"/>
            <ac:picMk id="18" creationId="{B9C18A47-6C08-4F4C-91A9-69FC7AB2BE84}"/>
          </ac:picMkLst>
        </pc:picChg>
        <pc:picChg chg="mod ord">
          <ac:chgData name="성현 유" userId="39d466403ce375ab" providerId="LiveId" clId="{46B9D0AB-3C44-45AE-86DF-D7BECBE653B9}" dt="2021-09-02T01:39:27.545" v="92" actId="1076"/>
          <ac:picMkLst>
            <pc:docMk/>
            <pc:sldMk cId="2845626332" sldId="380"/>
            <ac:picMk id="19" creationId="{19F0B08E-6CD5-458C-8B29-E0DE929036E2}"/>
          </ac:picMkLst>
        </pc:picChg>
        <pc:picChg chg="mod ord">
          <ac:chgData name="성현 유" userId="39d466403ce375ab" providerId="LiveId" clId="{46B9D0AB-3C44-45AE-86DF-D7BECBE653B9}" dt="2021-09-02T01:40:17.707" v="97" actId="14100"/>
          <ac:picMkLst>
            <pc:docMk/>
            <pc:sldMk cId="2845626332" sldId="380"/>
            <ac:picMk id="20" creationId="{03BB30BE-C835-4B85-8911-1A8C55ED900F}"/>
          </ac:picMkLst>
        </pc:picChg>
        <pc:picChg chg="del mod">
          <ac:chgData name="성현 유" userId="39d466403ce375ab" providerId="LiveId" clId="{46B9D0AB-3C44-45AE-86DF-D7BECBE653B9}" dt="2021-09-02T01:31:05.141" v="45" actId="478"/>
          <ac:picMkLst>
            <pc:docMk/>
            <pc:sldMk cId="2845626332" sldId="380"/>
            <ac:picMk id="21" creationId="{93CF988A-8050-42A8-A6A5-9C6A983BF4F0}"/>
          </ac:picMkLst>
        </pc:picChg>
        <pc:picChg chg="mod">
          <ac:chgData name="성현 유" userId="39d466403ce375ab" providerId="LiveId" clId="{46B9D0AB-3C44-45AE-86DF-D7BECBE653B9}" dt="2021-09-02T01:33:15.644" v="57"/>
          <ac:picMkLst>
            <pc:docMk/>
            <pc:sldMk cId="2845626332" sldId="380"/>
            <ac:picMk id="24" creationId="{F796B88E-8B5A-45C1-A812-405208820F79}"/>
          </ac:picMkLst>
        </pc:picChg>
        <pc:picChg chg="mod">
          <ac:chgData name="성현 유" userId="39d466403ce375ab" providerId="LiveId" clId="{46B9D0AB-3C44-45AE-86DF-D7BECBE653B9}" dt="2021-09-02T01:33:15.644" v="57"/>
          <ac:picMkLst>
            <pc:docMk/>
            <pc:sldMk cId="2845626332" sldId="380"/>
            <ac:picMk id="25" creationId="{D5C9C70C-9C25-4933-8E49-318ED7598930}"/>
          </ac:picMkLst>
        </pc:picChg>
        <pc:picChg chg="mod">
          <ac:chgData name="성현 유" userId="39d466403ce375ab" providerId="LiveId" clId="{46B9D0AB-3C44-45AE-86DF-D7BECBE653B9}" dt="2021-09-02T01:34:53.040" v="61"/>
          <ac:picMkLst>
            <pc:docMk/>
            <pc:sldMk cId="2845626332" sldId="380"/>
            <ac:picMk id="27" creationId="{5BF7AD6D-F140-46F6-A568-C151690E2DB7}"/>
          </ac:picMkLst>
        </pc:picChg>
        <pc:picChg chg="mod">
          <ac:chgData name="성현 유" userId="39d466403ce375ab" providerId="LiveId" clId="{46B9D0AB-3C44-45AE-86DF-D7BECBE653B9}" dt="2021-09-02T01:34:53.040" v="61"/>
          <ac:picMkLst>
            <pc:docMk/>
            <pc:sldMk cId="2845626332" sldId="380"/>
            <ac:picMk id="28" creationId="{5E504FB2-5F0F-4716-B0C4-6988FB0518B6}"/>
          </ac:picMkLst>
        </pc:picChg>
        <pc:picChg chg="add mod ord">
          <ac:chgData name="성현 유" userId="39d466403ce375ab" providerId="LiveId" clId="{46B9D0AB-3C44-45AE-86DF-D7BECBE653B9}" dt="2021-09-02T01:41:08.094" v="111" actId="166"/>
          <ac:picMkLst>
            <pc:docMk/>
            <pc:sldMk cId="2845626332" sldId="380"/>
            <ac:picMk id="29" creationId="{6F0B4484-6722-4609-8B66-181EE27D33A6}"/>
          </ac:picMkLst>
        </pc:picChg>
        <pc:picChg chg="add mod ord">
          <ac:chgData name="성현 유" userId="39d466403ce375ab" providerId="LiveId" clId="{46B9D0AB-3C44-45AE-86DF-D7BECBE653B9}" dt="2021-09-02T01:41:19.832" v="115" actId="166"/>
          <ac:picMkLst>
            <pc:docMk/>
            <pc:sldMk cId="2845626332" sldId="380"/>
            <ac:picMk id="30" creationId="{A6013476-7EB2-4C3C-910A-B31A1F6777B8}"/>
          </ac:picMkLst>
        </pc:picChg>
      </pc:sldChg>
      <pc:sldChg chg="addSp delSp modSp mod">
        <pc:chgData name="성현 유" userId="39d466403ce375ab" providerId="LiveId" clId="{46B9D0AB-3C44-45AE-86DF-D7BECBE653B9}" dt="2021-09-02T16:55:34.056" v="2023"/>
        <pc:sldMkLst>
          <pc:docMk/>
          <pc:sldMk cId="515584695" sldId="385"/>
        </pc:sldMkLst>
        <pc:spChg chg="add mod">
          <ac:chgData name="성현 유" userId="39d466403ce375ab" providerId="LiveId" clId="{46B9D0AB-3C44-45AE-86DF-D7BECBE653B9}" dt="2021-09-02T09:26:53.741" v="1859" actId="20577"/>
          <ac:spMkLst>
            <pc:docMk/>
            <pc:sldMk cId="515584695" sldId="385"/>
            <ac:spMk id="34" creationId="{8AFB9842-05AC-4067-959D-52EC340D0AD4}"/>
          </ac:spMkLst>
        </pc:spChg>
        <pc:spChg chg="mod">
          <ac:chgData name="성현 유" userId="39d466403ce375ab" providerId="LiveId" clId="{46B9D0AB-3C44-45AE-86DF-D7BECBE653B9}" dt="2021-09-02T09:31:42.060" v="1936"/>
          <ac:spMkLst>
            <pc:docMk/>
            <pc:sldMk cId="515584695" sldId="385"/>
            <ac:spMk id="38" creationId="{9CC86985-15DB-496F-8F4D-DE4B84AB8CFF}"/>
          </ac:spMkLst>
        </pc:spChg>
        <pc:spChg chg="mod">
          <ac:chgData name="성현 유" userId="39d466403ce375ab" providerId="LiveId" clId="{46B9D0AB-3C44-45AE-86DF-D7BECBE653B9}" dt="2021-09-02T09:31:42.060" v="1936"/>
          <ac:spMkLst>
            <pc:docMk/>
            <pc:sldMk cId="515584695" sldId="385"/>
            <ac:spMk id="39" creationId="{8A8DB6D2-47A7-48B0-AF82-499CEFAAF4F1}"/>
          </ac:spMkLst>
        </pc:spChg>
        <pc:spChg chg="mod">
          <ac:chgData name="성현 유" userId="39d466403ce375ab" providerId="LiveId" clId="{46B9D0AB-3C44-45AE-86DF-D7BECBE653B9}" dt="2021-09-02T09:31:42.060" v="1936"/>
          <ac:spMkLst>
            <pc:docMk/>
            <pc:sldMk cId="515584695" sldId="385"/>
            <ac:spMk id="40" creationId="{C5F63505-7DBF-4626-9BE3-6E6FD5CD6A5D}"/>
          </ac:spMkLst>
        </pc:spChg>
        <pc:spChg chg="del mod">
          <ac:chgData name="성현 유" userId="39d466403ce375ab" providerId="LiveId" clId="{46B9D0AB-3C44-45AE-86DF-D7BECBE653B9}" dt="2021-09-02T09:02:45.872" v="1216" actId="478"/>
          <ac:spMkLst>
            <pc:docMk/>
            <pc:sldMk cId="515584695" sldId="385"/>
            <ac:spMk id="59" creationId="{690A2777-F91C-48ED-897F-5A6DFCBAADCF}"/>
          </ac:spMkLst>
        </pc:spChg>
        <pc:grpChg chg="del mod">
          <ac:chgData name="성현 유" userId="39d466403ce375ab" providerId="LiveId" clId="{46B9D0AB-3C44-45AE-86DF-D7BECBE653B9}" dt="2021-09-02T09:31:41.806" v="1935" actId="478"/>
          <ac:grpSpMkLst>
            <pc:docMk/>
            <pc:sldMk cId="515584695" sldId="385"/>
            <ac:grpSpMk id="4" creationId="{8BEAF8C5-AFDA-45BD-B461-EF2D24190BBF}"/>
          </ac:grpSpMkLst>
        </pc:grpChg>
        <pc:grpChg chg="add mod">
          <ac:chgData name="성현 유" userId="39d466403ce375ab" providerId="LiveId" clId="{46B9D0AB-3C44-45AE-86DF-D7BECBE653B9}" dt="2021-09-02T16:55:34.056" v="2023"/>
          <ac:grpSpMkLst>
            <pc:docMk/>
            <pc:sldMk cId="515584695" sldId="385"/>
            <ac:grpSpMk id="28" creationId="{D02FDBE5-FB6F-4776-A720-837610726933}"/>
          </ac:grpSpMkLst>
        </pc:grpChg>
        <pc:grpChg chg="add mod">
          <ac:chgData name="성현 유" userId="39d466403ce375ab" providerId="LiveId" clId="{46B9D0AB-3C44-45AE-86DF-D7BECBE653B9}" dt="2021-09-02T09:31:42.060" v="1936"/>
          <ac:grpSpMkLst>
            <pc:docMk/>
            <pc:sldMk cId="515584695" sldId="385"/>
            <ac:grpSpMk id="35" creationId="{7273E293-B552-4573-855C-81046265AF09}"/>
          </ac:grpSpMkLst>
        </pc:grpChg>
        <pc:picChg chg="del">
          <ac:chgData name="성현 유" userId="39d466403ce375ab" providerId="LiveId" clId="{46B9D0AB-3C44-45AE-86DF-D7BECBE653B9}" dt="2021-09-02T08:44:06.630" v="736" actId="478"/>
          <ac:picMkLst>
            <pc:docMk/>
            <pc:sldMk cId="515584695" sldId="385"/>
            <ac:picMk id="24" creationId="{B4EA3101-01D9-408A-95EC-1834117A5DF5}"/>
          </ac:picMkLst>
        </pc:picChg>
        <pc:picChg chg="mod">
          <ac:chgData name="성현 유" userId="39d466403ce375ab" providerId="LiveId" clId="{46B9D0AB-3C44-45AE-86DF-D7BECBE653B9}" dt="2021-09-02T16:55:34.056" v="2023"/>
          <ac:picMkLst>
            <pc:docMk/>
            <pc:sldMk cId="515584695" sldId="385"/>
            <ac:picMk id="29" creationId="{34670F99-ED19-4692-BDE2-E4852FA82167}"/>
          </ac:picMkLst>
        </pc:picChg>
        <pc:picChg chg="mod">
          <ac:chgData name="성현 유" userId="39d466403ce375ab" providerId="LiveId" clId="{46B9D0AB-3C44-45AE-86DF-D7BECBE653B9}" dt="2021-09-02T16:55:34.056" v="2023"/>
          <ac:picMkLst>
            <pc:docMk/>
            <pc:sldMk cId="515584695" sldId="385"/>
            <ac:picMk id="30" creationId="{7B0A3CAD-A7D4-4828-B0C1-6B7E329DC36A}"/>
          </ac:picMkLst>
        </pc:picChg>
        <pc:picChg chg="mod">
          <ac:chgData name="성현 유" userId="39d466403ce375ab" providerId="LiveId" clId="{46B9D0AB-3C44-45AE-86DF-D7BECBE653B9}" dt="2021-09-02T16:55:34.056" v="2023"/>
          <ac:picMkLst>
            <pc:docMk/>
            <pc:sldMk cId="515584695" sldId="385"/>
            <ac:picMk id="31" creationId="{F60BDCD5-4689-405A-808D-6F3194BACBD4}"/>
          </ac:picMkLst>
        </pc:picChg>
        <pc:picChg chg="mod">
          <ac:chgData name="성현 유" userId="39d466403ce375ab" providerId="LiveId" clId="{46B9D0AB-3C44-45AE-86DF-D7BECBE653B9}" dt="2021-09-02T09:31:42.060" v="1936"/>
          <ac:picMkLst>
            <pc:docMk/>
            <pc:sldMk cId="515584695" sldId="385"/>
            <ac:picMk id="36" creationId="{45B4A3F2-720B-488A-B846-11F0472198EC}"/>
          </ac:picMkLst>
        </pc:picChg>
        <pc:picChg chg="add mod">
          <ac:chgData name="성현 유" userId="39d466403ce375ab" providerId="LiveId" clId="{46B9D0AB-3C44-45AE-86DF-D7BECBE653B9}" dt="2021-09-02T09:31:42.060" v="1936"/>
          <ac:picMkLst>
            <pc:docMk/>
            <pc:sldMk cId="515584695" sldId="385"/>
            <ac:picMk id="41" creationId="{462661C9-C36E-460E-8DF4-76FB75596F74}"/>
          </ac:picMkLst>
        </pc:picChg>
        <pc:picChg chg="add mod">
          <ac:chgData name="성현 유" userId="39d466403ce375ab" providerId="LiveId" clId="{46B9D0AB-3C44-45AE-86DF-D7BECBE653B9}" dt="2021-09-02T09:31:42.060" v="1936"/>
          <ac:picMkLst>
            <pc:docMk/>
            <pc:sldMk cId="515584695" sldId="385"/>
            <ac:picMk id="42" creationId="{F9CAE676-A5B0-4157-A975-180193F18C67}"/>
          </ac:picMkLst>
        </pc:picChg>
        <pc:picChg chg="add mod">
          <ac:chgData name="성현 유" userId="39d466403ce375ab" providerId="LiveId" clId="{46B9D0AB-3C44-45AE-86DF-D7BECBE653B9}" dt="2021-09-02T09:31:42.060" v="1936"/>
          <ac:picMkLst>
            <pc:docMk/>
            <pc:sldMk cId="515584695" sldId="385"/>
            <ac:picMk id="43" creationId="{BF590B3F-7CCA-4366-ADBA-6C4DAE6BC593}"/>
          </ac:picMkLst>
        </pc:picChg>
      </pc:sldChg>
      <pc:sldChg chg="addSp delSp modSp mod">
        <pc:chgData name="성현 유" userId="39d466403ce375ab" providerId="LiveId" clId="{46B9D0AB-3C44-45AE-86DF-D7BECBE653B9}" dt="2021-09-02T16:55:33.158" v="2022"/>
        <pc:sldMkLst>
          <pc:docMk/>
          <pc:sldMk cId="3188553895" sldId="387"/>
        </pc:sldMkLst>
        <pc:spChg chg="add mod">
          <ac:chgData name="성현 유" userId="39d466403ce375ab" providerId="LiveId" clId="{46B9D0AB-3C44-45AE-86DF-D7BECBE653B9}" dt="2021-09-02T09:26:57.403" v="1861" actId="20577"/>
          <ac:spMkLst>
            <pc:docMk/>
            <pc:sldMk cId="3188553895" sldId="387"/>
            <ac:spMk id="25" creationId="{30D09128-56F8-4CC0-9C9D-F3F3EFB9174E}"/>
          </ac:spMkLst>
        </pc:spChg>
        <pc:spChg chg="del">
          <ac:chgData name="성현 유" userId="39d466403ce375ab" providerId="LiveId" clId="{46B9D0AB-3C44-45AE-86DF-D7BECBE653B9}" dt="2021-09-02T09:02:50.626" v="1218" actId="478"/>
          <ac:spMkLst>
            <pc:docMk/>
            <pc:sldMk cId="3188553895" sldId="387"/>
            <ac:spMk id="59" creationId="{690A2777-F91C-48ED-897F-5A6DFCBAADCF}"/>
          </ac:spMkLst>
        </pc:spChg>
        <pc:grpChg chg="add mod">
          <ac:chgData name="성현 유" userId="39d466403ce375ab" providerId="LiveId" clId="{46B9D0AB-3C44-45AE-86DF-D7BECBE653B9}" dt="2021-09-02T16:55:33.158" v="2022"/>
          <ac:grpSpMkLst>
            <pc:docMk/>
            <pc:sldMk cId="3188553895" sldId="387"/>
            <ac:grpSpMk id="27" creationId="{96635F7E-F77E-4C3D-AAD4-66A3137100E1}"/>
          </ac:grpSpMkLst>
        </pc:grpChg>
        <pc:picChg chg="mod">
          <ac:chgData name="성현 유" userId="39d466403ce375ab" providerId="LiveId" clId="{46B9D0AB-3C44-45AE-86DF-D7BECBE653B9}" dt="2021-09-02T16:55:33.158" v="2022"/>
          <ac:picMkLst>
            <pc:docMk/>
            <pc:sldMk cId="3188553895" sldId="387"/>
            <ac:picMk id="31" creationId="{817AA531-80AD-4A4B-A172-9650B7C2943C}"/>
          </ac:picMkLst>
        </pc:picChg>
        <pc:picChg chg="mod">
          <ac:chgData name="성현 유" userId="39d466403ce375ab" providerId="LiveId" clId="{46B9D0AB-3C44-45AE-86DF-D7BECBE653B9}" dt="2021-09-02T16:55:33.158" v="2022"/>
          <ac:picMkLst>
            <pc:docMk/>
            <pc:sldMk cId="3188553895" sldId="387"/>
            <ac:picMk id="32" creationId="{0FCA0AC6-5554-4C19-842F-8FDC6C566E72}"/>
          </ac:picMkLst>
        </pc:picChg>
        <pc:picChg chg="mod">
          <ac:chgData name="성현 유" userId="39d466403ce375ab" providerId="LiveId" clId="{46B9D0AB-3C44-45AE-86DF-D7BECBE653B9}" dt="2021-09-02T16:55:33.158" v="2022"/>
          <ac:picMkLst>
            <pc:docMk/>
            <pc:sldMk cId="3188553895" sldId="387"/>
            <ac:picMk id="33" creationId="{E8237501-8E0F-4FC5-88DE-E1DBB53C9EAB}"/>
          </ac:picMkLst>
        </pc:picChg>
      </pc:sldChg>
      <pc:sldChg chg="addSp delSp modSp mod">
        <pc:chgData name="성현 유" userId="39d466403ce375ab" providerId="LiveId" clId="{46B9D0AB-3C44-45AE-86DF-D7BECBE653B9}" dt="2021-09-02T16:55:31.525" v="2021"/>
        <pc:sldMkLst>
          <pc:docMk/>
          <pc:sldMk cId="142444848" sldId="388"/>
        </pc:sldMkLst>
        <pc:spChg chg="add mod">
          <ac:chgData name="성현 유" userId="39d466403ce375ab" providerId="LiveId" clId="{46B9D0AB-3C44-45AE-86DF-D7BECBE653B9}" dt="2021-09-02T09:27:01.467" v="1862"/>
          <ac:spMkLst>
            <pc:docMk/>
            <pc:sldMk cId="142444848" sldId="388"/>
            <ac:spMk id="31" creationId="{32969E8E-C039-4D9C-A267-2EE28C37BD18}"/>
          </ac:spMkLst>
        </pc:spChg>
        <pc:spChg chg="del">
          <ac:chgData name="성현 유" userId="39d466403ce375ab" providerId="LiveId" clId="{46B9D0AB-3C44-45AE-86DF-D7BECBE653B9}" dt="2021-09-02T09:02:55.192" v="1220" actId="478"/>
          <ac:spMkLst>
            <pc:docMk/>
            <pc:sldMk cId="142444848" sldId="388"/>
            <ac:spMk id="59" creationId="{690A2777-F91C-48ED-897F-5A6DFCBAADCF}"/>
          </ac:spMkLst>
        </pc:spChg>
        <pc:grpChg chg="add mod">
          <ac:chgData name="성현 유" userId="39d466403ce375ab" providerId="LiveId" clId="{46B9D0AB-3C44-45AE-86DF-D7BECBE653B9}" dt="2021-09-02T16:55:31.525" v="2021"/>
          <ac:grpSpMkLst>
            <pc:docMk/>
            <pc:sldMk cId="142444848" sldId="388"/>
            <ac:grpSpMk id="32" creationId="{03B55A19-FC97-4553-A6F2-7CE9B3C8997B}"/>
          </ac:grpSpMkLst>
        </pc:grpChg>
        <pc:picChg chg="mod">
          <ac:chgData name="성현 유" userId="39d466403ce375ab" providerId="LiveId" clId="{46B9D0AB-3C44-45AE-86DF-D7BECBE653B9}" dt="2021-09-02T16:55:31.525" v="2021"/>
          <ac:picMkLst>
            <pc:docMk/>
            <pc:sldMk cId="142444848" sldId="388"/>
            <ac:picMk id="33" creationId="{0682210D-F04A-4765-A2DA-50726F5046C6}"/>
          </ac:picMkLst>
        </pc:picChg>
        <pc:picChg chg="mod">
          <ac:chgData name="성현 유" userId="39d466403ce375ab" providerId="LiveId" clId="{46B9D0AB-3C44-45AE-86DF-D7BECBE653B9}" dt="2021-09-02T16:55:31.525" v="2021"/>
          <ac:picMkLst>
            <pc:docMk/>
            <pc:sldMk cId="142444848" sldId="388"/>
            <ac:picMk id="34" creationId="{9ECBAEE8-C6D2-4EE3-BF86-71992BF043F1}"/>
          </ac:picMkLst>
        </pc:picChg>
        <pc:picChg chg="mod">
          <ac:chgData name="성현 유" userId="39d466403ce375ab" providerId="LiveId" clId="{46B9D0AB-3C44-45AE-86DF-D7BECBE653B9}" dt="2021-09-02T16:55:31.525" v="2021"/>
          <ac:picMkLst>
            <pc:docMk/>
            <pc:sldMk cId="142444848" sldId="388"/>
            <ac:picMk id="35" creationId="{311F761B-B760-4D9D-AB1A-1A91E6399DC1}"/>
          </ac:picMkLst>
        </pc:picChg>
      </pc:sldChg>
      <pc:sldChg chg="addSp modSp mod">
        <pc:chgData name="성현 유" userId="39d466403ce375ab" providerId="LiveId" clId="{46B9D0AB-3C44-45AE-86DF-D7BECBE653B9}" dt="2021-09-02T16:55:29.765" v="2020"/>
        <pc:sldMkLst>
          <pc:docMk/>
          <pc:sldMk cId="1570459895" sldId="389"/>
        </pc:sldMkLst>
        <pc:spChg chg="mod">
          <ac:chgData name="성현 유" userId="39d466403ce375ab" providerId="LiveId" clId="{46B9D0AB-3C44-45AE-86DF-D7BECBE653B9}" dt="2021-09-02T09:27:06.448" v="1864" actId="20577"/>
          <ac:spMkLst>
            <pc:docMk/>
            <pc:sldMk cId="1570459895" sldId="389"/>
            <ac:spMk id="18" creationId="{4BC2C9A5-8622-492A-9C23-C2BAD4D0113E}"/>
          </ac:spMkLst>
        </pc:spChg>
        <pc:grpChg chg="add mod">
          <ac:chgData name="성현 유" userId="39d466403ce375ab" providerId="LiveId" clId="{46B9D0AB-3C44-45AE-86DF-D7BECBE653B9}" dt="2021-09-02T16:55:29.765" v="2020"/>
          <ac:grpSpMkLst>
            <pc:docMk/>
            <pc:sldMk cId="1570459895" sldId="389"/>
            <ac:grpSpMk id="15" creationId="{BD724320-87E5-4B87-8AFE-3E0DDE44BFD8}"/>
          </ac:grpSpMkLst>
        </pc:grpChg>
        <pc:picChg chg="mod">
          <ac:chgData name="성현 유" userId="39d466403ce375ab" providerId="LiveId" clId="{46B9D0AB-3C44-45AE-86DF-D7BECBE653B9}" dt="2021-09-02T16:55:29.765" v="2020"/>
          <ac:picMkLst>
            <pc:docMk/>
            <pc:sldMk cId="1570459895" sldId="389"/>
            <ac:picMk id="16" creationId="{43240344-02A2-41AD-A076-DB508306D388}"/>
          </ac:picMkLst>
        </pc:picChg>
        <pc:picChg chg="mod">
          <ac:chgData name="성현 유" userId="39d466403ce375ab" providerId="LiveId" clId="{46B9D0AB-3C44-45AE-86DF-D7BECBE653B9}" dt="2021-09-02T16:55:29.765" v="2020"/>
          <ac:picMkLst>
            <pc:docMk/>
            <pc:sldMk cId="1570459895" sldId="389"/>
            <ac:picMk id="22" creationId="{88A9E3C9-A24F-4662-B765-BC585BBE3816}"/>
          </ac:picMkLst>
        </pc:picChg>
        <pc:picChg chg="mod">
          <ac:chgData name="성현 유" userId="39d466403ce375ab" providerId="LiveId" clId="{46B9D0AB-3C44-45AE-86DF-D7BECBE653B9}" dt="2021-09-02T16:55:29.765" v="2020"/>
          <ac:picMkLst>
            <pc:docMk/>
            <pc:sldMk cId="1570459895" sldId="389"/>
            <ac:picMk id="23" creationId="{66328044-AF19-4668-9671-1B8341099E6C}"/>
          </ac:picMkLst>
        </pc:picChg>
      </pc:sldChg>
      <pc:sldChg chg="addSp delSp modSp new del mod">
        <pc:chgData name="성현 유" userId="39d466403ce375ab" providerId="LiveId" clId="{46B9D0AB-3C44-45AE-86DF-D7BECBE653B9}" dt="2021-09-02T15:22:37.235" v="1955" actId="47"/>
        <pc:sldMkLst>
          <pc:docMk/>
          <pc:sldMk cId="1783861736" sldId="390"/>
        </pc:sldMkLst>
        <pc:spChg chg="del">
          <ac:chgData name="성현 유" userId="39d466403ce375ab" providerId="LiveId" clId="{46B9D0AB-3C44-45AE-86DF-D7BECBE653B9}" dt="2021-09-02T15:19:28.720" v="1939" actId="478"/>
          <ac:spMkLst>
            <pc:docMk/>
            <pc:sldMk cId="1783861736" sldId="390"/>
            <ac:spMk id="2" creationId="{EA9E6D70-53B5-441C-87C9-42D635CD2319}"/>
          </ac:spMkLst>
        </pc:spChg>
        <pc:spChg chg="del">
          <ac:chgData name="성현 유" userId="39d466403ce375ab" providerId="LiveId" clId="{46B9D0AB-3C44-45AE-86DF-D7BECBE653B9}" dt="2021-09-02T15:19:25.961" v="1938" actId="478"/>
          <ac:spMkLst>
            <pc:docMk/>
            <pc:sldMk cId="1783861736" sldId="390"/>
            <ac:spMk id="3" creationId="{137084B7-7754-455A-BA22-E830E21DC729}"/>
          </ac:spMkLst>
        </pc:spChg>
        <pc:spChg chg="del">
          <ac:chgData name="성현 유" userId="39d466403ce375ab" providerId="LiveId" clId="{46B9D0AB-3C44-45AE-86DF-D7BECBE653B9}" dt="2021-09-02T15:19:37.322" v="1942" actId="478"/>
          <ac:spMkLst>
            <pc:docMk/>
            <pc:sldMk cId="1783861736" sldId="390"/>
            <ac:spMk id="4" creationId="{3CBD5545-4049-4469-B400-76C7CA3CA8F1}"/>
          </ac:spMkLst>
        </pc:spChg>
        <pc:spChg chg="mod">
          <ac:chgData name="성현 유" userId="39d466403ce375ab" providerId="LiveId" clId="{46B9D0AB-3C44-45AE-86DF-D7BECBE653B9}" dt="2021-09-02T15:20:02.012" v="1944" actId="1076"/>
          <ac:spMkLst>
            <pc:docMk/>
            <pc:sldMk cId="1783861736" sldId="390"/>
            <ac:spMk id="6" creationId="{3D93ECE2-E0D2-4821-8CE3-3D935F359ACA}"/>
          </ac:spMkLst>
        </pc:spChg>
        <pc:spChg chg="mod">
          <ac:chgData name="성현 유" userId="39d466403ce375ab" providerId="LiveId" clId="{46B9D0AB-3C44-45AE-86DF-D7BECBE653B9}" dt="2021-09-02T15:20:02.012" v="1944" actId="1076"/>
          <ac:spMkLst>
            <pc:docMk/>
            <pc:sldMk cId="1783861736" sldId="390"/>
            <ac:spMk id="7" creationId="{93B67C05-303A-4D8C-895B-A8462B9F032C}"/>
          </ac:spMkLst>
        </pc:spChg>
        <pc:spChg chg="add mod">
          <ac:chgData name="성현 유" userId="39d466403ce375ab" providerId="LiveId" clId="{46B9D0AB-3C44-45AE-86DF-D7BECBE653B9}" dt="2021-09-02T15:20:02.012" v="1944" actId="1076"/>
          <ac:spMkLst>
            <pc:docMk/>
            <pc:sldMk cId="1783861736" sldId="390"/>
            <ac:spMk id="9" creationId="{0E58B05B-4D3B-412E-8AC7-BF0B9EA0BA9D}"/>
          </ac:spMkLst>
        </pc:spChg>
        <pc:spChg chg="mod">
          <ac:chgData name="성현 유" userId="39d466403ce375ab" providerId="LiveId" clId="{46B9D0AB-3C44-45AE-86DF-D7BECBE653B9}" dt="2021-09-02T15:20:02.012" v="1944" actId="1076"/>
          <ac:spMkLst>
            <pc:docMk/>
            <pc:sldMk cId="1783861736" sldId="390"/>
            <ac:spMk id="11" creationId="{94B26EA5-0C65-497A-80E9-A069D85D9B73}"/>
          </ac:spMkLst>
        </pc:spChg>
        <pc:spChg chg="mod">
          <ac:chgData name="성현 유" userId="39d466403ce375ab" providerId="LiveId" clId="{46B9D0AB-3C44-45AE-86DF-D7BECBE653B9}" dt="2021-09-02T15:20:02.012" v="1944" actId="1076"/>
          <ac:spMkLst>
            <pc:docMk/>
            <pc:sldMk cId="1783861736" sldId="390"/>
            <ac:spMk id="12" creationId="{FFF5C8E7-D42A-4D58-ABA8-B46F0D506EB4}"/>
          </ac:spMkLst>
        </pc:spChg>
        <pc:spChg chg="mod">
          <ac:chgData name="성현 유" userId="39d466403ce375ab" providerId="LiveId" clId="{46B9D0AB-3C44-45AE-86DF-D7BECBE653B9}" dt="2021-09-02T15:20:02.012" v="1944" actId="1076"/>
          <ac:spMkLst>
            <pc:docMk/>
            <pc:sldMk cId="1783861736" sldId="390"/>
            <ac:spMk id="13" creationId="{87A63A5B-33F3-4F59-A24E-6533ED0912A5}"/>
          </ac:spMkLst>
        </pc:spChg>
        <pc:spChg chg="add mod">
          <ac:chgData name="성현 유" userId="39d466403ce375ab" providerId="LiveId" clId="{46B9D0AB-3C44-45AE-86DF-D7BECBE653B9}" dt="2021-09-02T15:20:02.012" v="1944" actId="1076"/>
          <ac:spMkLst>
            <pc:docMk/>
            <pc:sldMk cId="1783861736" sldId="390"/>
            <ac:spMk id="14" creationId="{2A3C7FD9-AE80-4B93-BFFE-DB9508BC3985}"/>
          </ac:spMkLst>
        </pc:spChg>
        <pc:spChg chg="mod">
          <ac:chgData name="성현 유" userId="39d466403ce375ab" providerId="LiveId" clId="{46B9D0AB-3C44-45AE-86DF-D7BECBE653B9}" dt="2021-09-02T15:20:02.012" v="1944" actId="1076"/>
          <ac:spMkLst>
            <pc:docMk/>
            <pc:sldMk cId="1783861736" sldId="390"/>
            <ac:spMk id="17" creationId="{E8537CCA-F272-4595-B190-EE3D07BD2D99}"/>
          </ac:spMkLst>
        </pc:spChg>
        <pc:spChg chg="mod">
          <ac:chgData name="성현 유" userId="39d466403ce375ab" providerId="LiveId" clId="{46B9D0AB-3C44-45AE-86DF-D7BECBE653B9}" dt="2021-09-02T15:20:02.012" v="1944" actId="1076"/>
          <ac:spMkLst>
            <pc:docMk/>
            <pc:sldMk cId="1783861736" sldId="390"/>
            <ac:spMk id="19" creationId="{864057A0-E0A0-4B83-BE81-B8E3EACE1DDE}"/>
          </ac:spMkLst>
        </pc:spChg>
        <pc:spChg chg="mod">
          <ac:chgData name="성현 유" userId="39d466403ce375ab" providerId="LiveId" clId="{46B9D0AB-3C44-45AE-86DF-D7BECBE653B9}" dt="2021-09-02T15:20:02.012" v="1944" actId="1076"/>
          <ac:spMkLst>
            <pc:docMk/>
            <pc:sldMk cId="1783861736" sldId="390"/>
            <ac:spMk id="20" creationId="{5123E066-0BEA-456D-80E8-122A26188402}"/>
          </ac:spMkLst>
        </pc:spChg>
        <pc:spChg chg="mod">
          <ac:chgData name="성현 유" userId="39d466403ce375ab" providerId="LiveId" clId="{46B9D0AB-3C44-45AE-86DF-D7BECBE653B9}" dt="2021-09-02T15:20:02.012" v="1944" actId="1076"/>
          <ac:spMkLst>
            <pc:docMk/>
            <pc:sldMk cId="1783861736" sldId="390"/>
            <ac:spMk id="21" creationId="{F088F81B-31A2-40C3-AF09-569636DD3F6A}"/>
          </ac:spMkLst>
        </pc:spChg>
        <pc:spChg chg="mod">
          <ac:chgData name="성현 유" userId="39d466403ce375ab" providerId="LiveId" clId="{46B9D0AB-3C44-45AE-86DF-D7BECBE653B9}" dt="2021-09-02T15:20:02.012" v="1944" actId="1076"/>
          <ac:spMkLst>
            <pc:docMk/>
            <pc:sldMk cId="1783861736" sldId="390"/>
            <ac:spMk id="22" creationId="{52818D27-258C-47A6-A26B-B52C6423CF49}"/>
          </ac:spMkLst>
        </pc:spChg>
        <pc:spChg chg="mod">
          <ac:chgData name="성현 유" userId="39d466403ce375ab" providerId="LiveId" clId="{46B9D0AB-3C44-45AE-86DF-D7BECBE653B9}" dt="2021-09-02T15:20:02.012" v="1944" actId="1076"/>
          <ac:spMkLst>
            <pc:docMk/>
            <pc:sldMk cId="1783861736" sldId="390"/>
            <ac:spMk id="23" creationId="{1A3F223C-DC46-4BA2-8194-AB5DA47AC929}"/>
          </ac:spMkLst>
        </pc:spChg>
        <pc:spChg chg="mod">
          <ac:chgData name="성현 유" userId="39d466403ce375ab" providerId="LiveId" clId="{46B9D0AB-3C44-45AE-86DF-D7BECBE653B9}" dt="2021-09-02T15:20:02.012" v="1944" actId="1076"/>
          <ac:spMkLst>
            <pc:docMk/>
            <pc:sldMk cId="1783861736" sldId="390"/>
            <ac:spMk id="24" creationId="{8974EC03-0643-4526-A94A-0BDD5110DEBC}"/>
          </ac:spMkLst>
        </pc:spChg>
        <pc:spChg chg="mod">
          <ac:chgData name="성현 유" userId="39d466403ce375ab" providerId="LiveId" clId="{46B9D0AB-3C44-45AE-86DF-D7BECBE653B9}" dt="2021-09-02T15:20:02.012" v="1944" actId="1076"/>
          <ac:spMkLst>
            <pc:docMk/>
            <pc:sldMk cId="1783861736" sldId="390"/>
            <ac:spMk id="25" creationId="{F8CAC67C-5554-4D62-8538-0D23297C4923}"/>
          </ac:spMkLst>
        </pc:spChg>
        <pc:spChg chg="mod">
          <ac:chgData name="성현 유" userId="39d466403ce375ab" providerId="LiveId" clId="{46B9D0AB-3C44-45AE-86DF-D7BECBE653B9}" dt="2021-09-02T15:20:02.012" v="1944" actId="1076"/>
          <ac:spMkLst>
            <pc:docMk/>
            <pc:sldMk cId="1783861736" sldId="390"/>
            <ac:spMk id="26" creationId="{A95FEE1A-E456-4336-A83C-A2EA43BFE2BE}"/>
          </ac:spMkLst>
        </pc:spChg>
        <pc:spChg chg="mod">
          <ac:chgData name="성현 유" userId="39d466403ce375ab" providerId="LiveId" clId="{46B9D0AB-3C44-45AE-86DF-D7BECBE653B9}" dt="2021-09-02T15:20:02.012" v="1944" actId="1076"/>
          <ac:spMkLst>
            <pc:docMk/>
            <pc:sldMk cId="1783861736" sldId="390"/>
            <ac:spMk id="27" creationId="{BD956C39-F60B-4DAF-9DDD-775978D27D63}"/>
          </ac:spMkLst>
        </pc:spChg>
        <pc:grpChg chg="add mod">
          <ac:chgData name="성현 유" userId="39d466403ce375ab" providerId="LiveId" clId="{46B9D0AB-3C44-45AE-86DF-D7BECBE653B9}" dt="2021-09-02T15:20:02.012" v="1944" actId="1076"/>
          <ac:grpSpMkLst>
            <pc:docMk/>
            <pc:sldMk cId="1783861736" sldId="390"/>
            <ac:grpSpMk id="5" creationId="{8558EAC8-E4F3-4CAD-9580-AE846A2479DF}"/>
          </ac:grpSpMkLst>
        </pc:grpChg>
        <pc:grpChg chg="add mod">
          <ac:chgData name="성현 유" userId="39d466403ce375ab" providerId="LiveId" clId="{46B9D0AB-3C44-45AE-86DF-D7BECBE653B9}" dt="2021-09-02T15:20:02.012" v="1944" actId="1076"/>
          <ac:grpSpMkLst>
            <pc:docMk/>
            <pc:sldMk cId="1783861736" sldId="390"/>
            <ac:grpSpMk id="10" creationId="{CFE7C19C-5C5E-4CD6-9FF9-160475BA9F33}"/>
          </ac:grpSpMkLst>
        </pc:grpChg>
        <pc:grpChg chg="add mod">
          <ac:chgData name="성현 유" userId="39d466403ce375ab" providerId="LiveId" clId="{46B9D0AB-3C44-45AE-86DF-D7BECBE653B9}" dt="2021-09-02T15:20:02.012" v="1944" actId="1076"/>
          <ac:grpSpMkLst>
            <pc:docMk/>
            <pc:sldMk cId="1783861736" sldId="390"/>
            <ac:grpSpMk id="15" creationId="{01162A8C-3458-4FBA-9F25-3CC3800B1C12}"/>
          </ac:grpSpMkLst>
        </pc:grpChg>
        <pc:grpChg chg="add del mod">
          <ac:chgData name="성현 유" userId="39d466403ce375ab" providerId="LiveId" clId="{46B9D0AB-3C44-45AE-86DF-D7BECBE653B9}" dt="2021-09-02T15:19:33.667" v="1941" actId="478"/>
          <ac:grpSpMkLst>
            <pc:docMk/>
            <pc:sldMk cId="1783861736" sldId="390"/>
            <ac:grpSpMk id="28" creationId="{F3C5AE7C-7949-468C-A0E3-77E914A46898}"/>
          </ac:grpSpMkLst>
        </pc:grpChg>
        <pc:picChg chg="mod">
          <ac:chgData name="성현 유" userId="39d466403ce375ab" providerId="LiveId" clId="{46B9D0AB-3C44-45AE-86DF-D7BECBE653B9}" dt="2021-09-02T15:20:02.012" v="1944" actId="1076"/>
          <ac:picMkLst>
            <pc:docMk/>
            <pc:sldMk cId="1783861736" sldId="390"/>
            <ac:picMk id="8" creationId="{ED2648EF-5A2D-4255-BE8E-D0A675E29B5E}"/>
          </ac:picMkLst>
        </pc:picChg>
        <pc:picChg chg="mod">
          <ac:chgData name="성현 유" userId="39d466403ce375ab" providerId="LiveId" clId="{46B9D0AB-3C44-45AE-86DF-D7BECBE653B9}" dt="2021-09-02T15:20:02.012" v="1944" actId="1076"/>
          <ac:picMkLst>
            <pc:docMk/>
            <pc:sldMk cId="1783861736" sldId="390"/>
            <ac:picMk id="16" creationId="{C48EFBAC-6317-4D83-8FB7-8E388FF1CE88}"/>
          </ac:picMkLst>
        </pc:picChg>
        <pc:picChg chg="mod">
          <ac:chgData name="성현 유" userId="39d466403ce375ab" providerId="LiveId" clId="{46B9D0AB-3C44-45AE-86DF-D7BECBE653B9}" dt="2021-09-02T15:20:02.012" v="1944" actId="1076"/>
          <ac:picMkLst>
            <pc:docMk/>
            <pc:sldMk cId="1783861736" sldId="390"/>
            <ac:picMk id="18" creationId="{06F437C2-1492-4A03-89F6-9A7FE4C5DE6F}"/>
          </ac:picMkLst>
        </pc:picChg>
        <pc:picChg chg="mod">
          <ac:chgData name="성현 유" userId="39d466403ce375ab" providerId="LiveId" clId="{46B9D0AB-3C44-45AE-86DF-D7BECBE653B9}" dt="2021-09-02T15:19:29.343" v="1940"/>
          <ac:picMkLst>
            <pc:docMk/>
            <pc:sldMk cId="1783861736" sldId="390"/>
            <ac:picMk id="29" creationId="{B631FB9E-F459-4319-81CB-8AE34C73F26B}"/>
          </ac:picMkLst>
        </pc:picChg>
        <pc:picChg chg="mod">
          <ac:chgData name="성현 유" userId="39d466403ce375ab" providerId="LiveId" clId="{46B9D0AB-3C44-45AE-86DF-D7BECBE653B9}" dt="2021-09-02T15:19:29.343" v="1940"/>
          <ac:picMkLst>
            <pc:docMk/>
            <pc:sldMk cId="1783861736" sldId="390"/>
            <ac:picMk id="30" creationId="{856BBA63-F1C8-4E26-AB9C-3DBE2C49770E}"/>
          </ac:picMkLst>
        </pc:picChg>
        <pc:picChg chg="mod">
          <ac:chgData name="성현 유" userId="39d466403ce375ab" providerId="LiveId" clId="{46B9D0AB-3C44-45AE-86DF-D7BECBE653B9}" dt="2021-09-02T15:19:29.343" v="1940"/>
          <ac:picMkLst>
            <pc:docMk/>
            <pc:sldMk cId="1783861736" sldId="390"/>
            <ac:picMk id="31" creationId="{97657C62-31DC-448D-B5E6-D85F79A1DB6D}"/>
          </ac:picMkLst>
        </pc:picChg>
        <pc:picChg chg="add mod">
          <ac:chgData name="성현 유" userId="39d466403ce375ab" providerId="LiveId" clId="{46B9D0AB-3C44-45AE-86DF-D7BECBE653B9}" dt="2021-09-02T15:20:02.012" v="1944" actId="1076"/>
          <ac:picMkLst>
            <pc:docMk/>
            <pc:sldMk cId="1783861736" sldId="390"/>
            <ac:picMk id="32" creationId="{1C7A5DD1-24E9-4C00-9935-1C9F333FD370}"/>
          </ac:picMkLst>
        </pc:picChg>
        <pc:picChg chg="add mod">
          <ac:chgData name="성현 유" userId="39d466403ce375ab" providerId="LiveId" clId="{46B9D0AB-3C44-45AE-86DF-D7BECBE653B9}" dt="2021-09-02T15:20:02.012" v="1944" actId="1076"/>
          <ac:picMkLst>
            <pc:docMk/>
            <pc:sldMk cId="1783861736" sldId="390"/>
            <ac:picMk id="33" creationId="{7557994C-E059-4F5D-9F95-2A8612167BE8}"/>
          </ac:picMkLst>
        </pc:picChg>
      </pc:sldChg>
      <pc:sldChg chg="addSp delSp modSp new del mod">
        <pc:chgData name="성현 유" userId="39d466403ce375ab" providerId="LiveId" clId="{46B9D0AB-3C44-45AE-86DF-D7BECBE653B9}" dt="2021-09-02T15:22:34.230" v="1954" actId="47"/>
        <pc:sldMkLst>
          <pc:docMk/>
          <pc:sldMk cId="3815453002" sldId="391"/>
        </pc:sldMkLst>
        <pc:spChg chg="del">
          <ac:chgData name="성현 유" userId="39d466403ce375ab" providerId="LiveId" clId="{46B9D0AB-3C44-45AE-86DF-D7BECBE653B9}" dt="2021-09-02T15:21:45.736" v="1947" actId="478"/>
          <ac:spMkLst>
            <pc:docMk/>
            <pc:sldMk cId="3815453002" sldId="391"/>
            <ac:spMk id="2" creationId="{B48A8C5A-42A5-4533-A2D0-64D036CF97FD}"/>
          </ac:spMkLst>
        </pc:spChg>
        <pc:spChg chg="del">
          <ac:chgData name="성현 유" userId="39d466403ce375ab" providerId="LiveId" clId="{46B9D0AB-3C44-45AE-86DF-D7BECBE653B9}" dt="2021-09-02T15:21:44.991" v="1946" actId="478"/>
          <ac:spMkLst>
            <pc:docMk/>
            <pc:sldMk cId="3815453002" sldId="391"/>
            <ac:spMk id="3" creationId="{D76BA149-5B7F-4D02-ADE8-2D3699D80EA9}"/>
          </ac:spMkLst>
        </pc:spChg>
        <pc:picChg chg="add mod">
          <ac:chgData name="성현 유" userId="39d466403ce375ab" providerId="LiveId" clId="{46B9D0AB-3C44-45AE-86DF-D7BECBE653B9}" dt="2021-09-02T15:22:03.011" v="1953" actId="1076"/>
          <ac:picMkLst>
            <pc:docMk/>
            <pc:sldMk cId="3815453002" sldId="391"/>
            <ac:picMk id="5" creationId="{14F78247-A7BD-4F27-B7DC-15449B7F2D2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환불건</c:v>
                </c:pt>
              </c:strCache>
            </c:strRef>
          </c:tx>
          <c:spPr>
            <a:solidFill>
              <a:srgbClr val="333F50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6144</c:v>
                </c:pt>
                <c:pt idx="1">
                  <c:v>6827</c:v>
                </c:pt>
                <c:pt idx="2">
                  <c:v>6461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5C-4CA4-B708-2D85BCB1A5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처리건</c:v>
                </c:pt>
              </c:strCache>
            </c:strRef>
          </c:tx>
          <c:spPr>
            <a:solidFill>
              <a:srgbClr val="A02026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24016</c:v>
                </c:pt>
                <c:pt idx="1">
                  <c:v>29113</c:v>
                </c:pt>
                <c:pt idx="2">
                  <c:v>27029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5C-4CA4-B708-2D85BCB1A5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21021391"/>
        <c:axId val="1121014735"/>
      </c:barChart>
      <c:catAx>
        <c:axId val="112102139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21014735"/>
        <c:crosses val="autoZero"/>
        <c:auto val="1"/>
        <c:lblAlgn val="ctr"/>
        <c:lblOffset val="100"/>
        <c:noMultiLvlLbl val="0"/>
      </c:catAx>
      <c:valAx>
        <c:axId val="1121014735"/>
        <c:scaling>
          <c:orientation val="minMax"/>
          <c:max val="40000"/>
        </c:scaling>
        <c:delete val="1"/>
        <c:axPos val="b"/>
        <c:numFmt formatCode="General" sourceLinked="1"/>
        <c:majorTickMark val="out"/>
        <c:minorTickMark val="none"/>
        <c:tickLblPos val="nextTo"/>
        <c:crossAx val="1121021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333F50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47275</c:v>
                </c:pt>
                <c:pt idx="1">
                  <c:v>52690</c:v>
                </c:pt>
                <c:pt idx="2">
                  <c:v>78079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D-4FEE-AC2F-E9B73359BD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02544911"/>
        <c:axId val="1102537839"/>
      </c:barChart>
      <c:catAx>
        <c:axId val="110254491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02537839"/>
        <c:crosses val="autoZero"/>
        <c:auto val="1"/>
        <c:lblAlgn val="ctr"/>
        <c:lblOffset val="100"/>
        <c:noMultiLvlLbl val="0"/>
      </c:catAx>
      <c:valAx>
        <c:axId val="11025378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02544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XGBOOST</c:v>
                </c:pt>
                <c:pt idx="1">
                  <c:v>LIGHTGBM</c:v>
                </c:pt>
                <c:pt idx="2">
                  <c:v>CATBOOST</c:v>
                </c:pt>
                <c:pt idx="3">
                  <c:v>RANDOMFOREST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9.1</c:v>
                </c:pt>
                <c:pt idx="1">
                  <c:v>9.1999999999999993</c:v>
                </c:pt>
                <c:pt idx="2">
                  <c:v>9</c:v>
                </c:pt>
                <c:pt idx="3">
                  <c:v>8.8000000000000007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A5-4649-BCF7-83212FD9DE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6877520"/>
        <c:axId val="2036884176"/>
      </c:barChart>
      <c:catAx>
        <c:axId val="20368775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36884176"/>
        <c:crosses val="autoZero"/>
        <c:auto val="1"/>
        <c:lblAlgn val="ctr"/>
        <c:lblOffset val="100"/>
        <c:noMultiLvlLbl val="0"/>
      </c:catAx>
      <c:valAx>
        <c:axId val="2036884176"/>
        <c:scaling>
          <c:orientation val="minMax"/>
          <c:min val="7.5"/>
        </c:scaling>
        <c:delete val="1"/>
        <c:axPos val="l"/>
        <c:numFmt formatCode="General" sourceLinked="1"/>
        <c:majorTickMark val="none"/>
        <c:minorTickMark val="none"/>
        <c:tickLblPos val="nextTo"/>
        <c:crossAx val="203687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XGBoost</c:v>
                </c:pt>
                <c:pt idx="1">
                  <c:v>Lightgbm</c:v>
                </c:pt>
                <c:pt idx="2">
                  <c:v>CatBoost</c:v>
                </c:pt>
                <c:pt idx="3">
                  <c:v>RandomForest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9.4</c:v>
                </c:pt>
                <c:pt idx="1">
                  <c:v>9.5</c:v>
                </c:pt>
                <c:pt idx="2">
                  <c:v>9.4</c:v>
                </c:pt>
                <c:pt idx="3">
                  <c:v>9.3000000000000007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AD-4A43-9B83-A8711B19C7F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XGBoost</c:v>
                </c:pt>
                <c:pt idx="1">
                  <c:v>Lightgbm</c:v>
                </c:pt>
                <c:pt idx="2">
                  <c:v>CatBoost</c:v>
                </c:pt>
                <c:pt idx="3">
                  <c:v>RandomForest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7.6</c:v>
                </c:pt>
                <c:pt idx="1">
                  <c:v>8</c:v>
                </c:pt>
                <c:pt idx="2">
                  <c:v>7.5</c:v>
                </c:pt>
                <c:pt idx="3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AD-4A43-9B83-A8711B19C7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1860432"/>
        <c:axId val="2101850448"/>
      </c:barChart>
      <c:catAx>
        <c:axId val="2101860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01850448"/>
        <c:crosses val="autoZero"/>
        <c:auto val="1"/>
        <c:lblAlgn val="ctr"/>
        <c:lblOffset val="100"/>
        <c:noMultiLvlLbl val="0"/>
      </c:catAx>
      <c:valAx>
        <c:axId val="2101850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01860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원형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9.2240000000000002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1D-4E5E-8E19-73DBE24491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카테고리컬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9.2089999999999996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1D-4E5E-8E19-73DBE244916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minmaxscaler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9.2129999999999992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1D-4E5E-8E19-73DBE24491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8618448"/>
        <c:axId val="568624688"/>
      </c:barChart>
      <c:catAx>
        <c:axId val="5686184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68624688"/>
        <c:crosses val="autoZero"/>
        <c:auto val="1"/>
        <c:lblAlgn val="ctr"/>
        <c:lblOffset val="100"/>
        <c:noMultiLvlLbl val="0"/>
      </c:catAx>
      <c:valAx>
        <c:axId val="568624688"/>
        <c:scaling>
          <c:orientation val="minMax"/>
          <c:min val="9"/>
        </c:scaling>
        <c:delete val="1"/>
        <c:axPos val="l"/>
        <c:numFmt formatCode="General" sourceLinked="1"/>
        <c:majorTickMark val="out"/>
        <c:minorTickMark val="none"/>
        <c:tickLblPos val="nextTo"/>
        <c:crossAx val="568618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원형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f1score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8.0250000000000004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1C-46FA-AB43-ABBFD80654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카테고리컬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f1score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7.9989999999999997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1C-46FA-AB43-ABBFD80654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minmaxscaler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f1score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8.016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41C-46FA-AB43-ABBFD80654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8618448"/>
        <c:axId val="568624688"/>
      </c:barChart>
      <c:catAx>
        <c:axId val="5686184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68624688"/>
        <c:crosses val="autoZero"/>
        <c:auto val="1"/>
        <c:lblAlgn val="ctr"/>
        <c:lblOffset val="100"/>
        <c:noMultiLvlLbl val="0"/>
      </c:catAx>
      <c:valAx>
        <c:axId val="568624688"/>
        <c:scaling>
          <c:orientation val="minMax"/>
          <c:min val="7.9"/>
        </c:scaling>
        <c:delete val="1"/>
        <c:axPos val="l"/>
        <c:numFmt formatCode="General" sourceLinked="1"/>
        <c:majorTickMark val="out"/>
        <c:minorTickMark val="none"/>
        <c:tickLblPos val="nextTo"/>
        <c:crossAx val="568618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원형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roc_auc score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8.6669999999999998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C2-431F-A8A8-976E71AA0F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카테고리컬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roc_auc score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8.6679999999999993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C2-431F-A8A8-976E71AA0F0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minmaxscaler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roc_auc score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8.6869999999999994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C2-431F-A8A8-976E71AA0F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8618448"/>
        <c:axId val="568624688"/>
      </c:barChart>
      <c:catAx>
        <c:axId val="5686184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68624688"/>
        <c:crosses val="autoZero"/>
        <c:auto val="1"/>
        <c:lblAlgn val="ctr"/>
        <c:lblOffset val="100"/>
        <c:noMultiLvlLbl val="0"/>
      </c:catAx>
      <c:valAx>
        <c:axId val="568624688"/>
        <c:scaling>
          <c:orientation val="minMax"/>
          <c:min val="8.5"/>
        </c:scaling>
        <c:delete val="1"/>
        <c:axPos val="l"/>
        <c:numFmt formatCode="General" sourceLinked="1"/>
        <c:majorTickMark val="out"/>
        <c:minorTickMark val="none"/>
        <c:tickLblPos val="nextTo"/>
        <c:crossAx val="568618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ROC_AUC_SCORE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86.21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09-4243-BAAB-8AF1E48E71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ROC_AUC_SCORE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88.45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09-4243-BAAB-8AF1E48E7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6888752"/>
        <c:axId val="2036892080"/>
      </c:barChart>
      <c:catAx>
        <c:axId val="20368887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36892080"/>
        <c:crosses val="autoZero"/>
        <c:auto val="1"/>
        <c:lblAlgn val="ctr"/>
        <c:lblOffset val="100"/>
        <c:noMultiLvlLbl val="0"/>
      </c:catAx>
      <c:valAx>
        <c:axId val="2036892080"/>
        <c:scaling>
          <c:orientation val="minMax"/>
          <c:min val="79"/>
        </c:scaling>
        <c:delete val="1"/>
        <c:axPos val="l"/>
        <c:numFmt formatCode="General" sourceLinked="1"/>
        <c:majorTickMark val="out"/>
        <c:minorTickMark val="none"/>
        <c:tickLblPos val="nextTo"/>
        <c:crossAx val="2036888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776777576530909E-2"/>
          <c:y val="3.9345507064166126E-2"/>
          <c:w val="0.94581848221938669"/>
          <c:h val="0.921308985871667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f-1SCORE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78.930000000000007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27-452D-82DE-C4E21EBECD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327-452D-82DE-C4E21EBECD93}"/>
              </c:ext>
            </c:extLst>
          </c:dPt>
          <c:cat>
            <c:strRef>
              <c:f>Sheet1!$A$2</c:f>
              <c:strCache>
                <c:ptCount val="1"/>
                <c:pt idx="0">
                  <c:v>f-1SCORE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80.650000000000006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27-452D-82DE-C4E21EBECD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6888752"/>
        <c:axId val="2036892080"/>
      </c:barChart>
      <c:catAx>
        <c:axId val="20368887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36892080"/>
        <c:crosses val="autoZero"/>
        <c:auto val="1"/>
        <c:lblAlgn val="ctr"/>
        <c:lblOffset val="100"/>
        <c:noMultiLvlLbl val="0"/>
      </c:catAx>
      <c:valAx>
        <c:axId val="2036892080"/>
        <c:scaling>
          <c:orientation val="minMax"/>
          <c:min val="73"/>
        </c:scaling>
        <c:delete val="1"/>
        <c:axPos val="l"/>
        <c:numFmt formatCode="General" sourceLinked="1"/>
        <c:majorTickMark val="out"/>
        <c:minorTickMark val="none"/>
        <c:tickLblPos val="nextTo"/>
        <c:crossAx val="2036888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91.61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11-47D0-B617-4804469EB4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91.92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11-47D0-B617-4804469EB4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6888752"/>
        <c:axId val="2036892080"/>
      </c:barChart>
      <c:catAx>
        <c:axId val="20368887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36892080"/>
        <c:crosses val="autoZero"/>
        <c:auto val="1"/>
        <c:lblAlgn val="ctr"/>
        <c:lblOffset val="100"/>
        <c:noMultiLvlLbl val="0"/>
      </c:catAx>
      <c:valAx>
        <c:axId val="2036892080"/>
        <c:scaling>
          <c:orientation val="minMax"/>
          <c:min val="90"/>
        </c:scaling>
        <c:delete val="1"/>
        <c:axPos val="l"/>
        <c:numFmt formatCode="General" sourceLinked="1"/>
        <c:majorTickMark val="out"/>
        <c:minorTickMark val="none"/>
        <c:tickLblPos val="nextTo"/>
        <c:crossAx val="2036888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8T21:02:08.274" idx="2">
    <p:pos x="6132" y="696"/>
    <p:text>외래
상위 9개 진료과목
분류 abcdef
결측치 처리
0.8이상 : 변수 둘 중에 하나 삭제 
-&gt;요양종별, 항목(대분류), 분류
결측치 처리한 분류의 row는 다시 넣음</p:text>
    <p:extLst>
      <p:ext uri="{C676402C-5697-4E1C-873F-D02D1690AC5C}">
        <p15:threadingInfo xmlns:p15="http://schemas.microsoft.com/office/powerpoint/2012/main" timeZoneBias="-540"/>
      </p:ext>
    </p:extLst>
  </p:cm>
  <p:cm authorId="1" dt="2021-08-28T21:43:02.913" idx="3">
    <p:pos x="6132" y="832"/>
    <p:text>crammers V 상관계수 계산</p:text>
    <p:extLst>
      <p:ext uri="{C676402C-5697-4E1C-873F-D02D1690AC5C}">
        <p15:threadingInfo xmlns:p15="http://schemas.microsoft.com/office/powerpoint/2012/main" timeZoneBias="-540">
          <p15:parentCm authorId="1" idx="2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54E15-E70C-4199-8131-CE8F4AC3B051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2A52BD-84FB-4682-B317-505C0F076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446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A52BD-84FB-4682-B317-505C0F076B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12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A52BD-84FB-4682-B317-505C0F076B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767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8B515-F296-4F3C-B819-287B88F4F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EBB531-4907-4561-AF04-5B174A5D7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AB7211-AA27-4DC5-801D-ECBFCA881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E306-B1F3-47E8-96A6-B7120A4E8477}" type="datetime1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35BB80-5D9A-4768-B30D-84CC8A18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84472D-A745-452E-9B30-1BC34941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12E3-F3A4-4199-95EC-E89D2F42E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5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95FC1-0BEE-41A6-BBDC-2FA63A180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C9146F-F528-4DC5-86D7-F6757C2A2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5AC2A9-653E-4EFF-8277-D692EAAED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263E6-E113-495C-BAF9-F2F4AF5F3355}" type="datetime1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ADBD3B-F91F-4568-9284-90B338D0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9FDE5C-C672-47FC-8061-8C68956D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12E3-F3A4-4199-95EC-E89D2F42E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978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43B543-FD67-49D4-8270-5169C6E20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EFD966-6102-4E9E-BE39-480531304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30F0BF-8CEE-4557-95BA-8FE78D899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C16-6FC4-4574-83F3-BC5D3FFEFD1C}" type="datetime1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908F1-5F66-4C18-9575-9E2000E6A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4F4AE0-EB13-464F-99D0-B2B6BDBBD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12E3-F3A4-4199-95EC-E89D2F42E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817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19449-B2F1-44AE-AAE7-F73E4503A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CF9E5-F451-471D-82F3-4C11AC37D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BBAC23-62FF-4C62-B066-C620459AE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6B1F7-FD81-47A4-85D7-FC2409EB385A}" type="datetime1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6F6EB7-035C-49BD-BEEA-A16E252B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F191DF-2594-4726-ACB7-6E81BAB4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12E3-F3A4-4199-95EC-E89D2F42E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316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82201-833D-437C-87B2-26B50B62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18676C-60B4-48E7-8244-D950DDA8E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5CE6D-2059-437D-AD04-636074D7E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413A-8B07-4D21-841E-F05E8D29BD72}" type="datetime1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F4168-EBAF-4BE7-A43D-9B1972023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E3358-3395-48B4-858F-87B177A3D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12E3-F3A4-4199-95EC-E89D2F42E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788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D20BA-1487-4B15-B678-0810614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F8FCC5-BC7A-4C84-9278-3BD3A1499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CA5370-BAEC-4146-BB1B-2EE567608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57FB74-C2E4-4BFF-95F7-7D3C889DC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C1D1-16F9-4C4B-842F-3F13A06495D3}" type="datetime1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2AFC21-D520-4D5B-B1C6-35E7C6ECF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329BB1-6DA9-4F78-A6D7-CCB0BC78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12E3-F3A4-4199-95EC-E89D2F42E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35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10CA1-71B0-48D1-AF53-2C0809E9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4D5049-93DB-4373-87F8-894EE9044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E931B7-A80B-49FF-85D6-6F8101EF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5C5F26-7CCC-486F-A1BC-6E84F7AD16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BA2C60-EB90-4DC8-B92C-A04EC85BAF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287773-FAFF-4D04-A19A-EB2396B37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71CF3-D488-4B39-B12E-EF47FAD226C8}" type="datetime1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0C1511-88B2-4D9F-9DC9-35A17AB4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F2F2A8-D930-435F-907C-67EACDBA4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12E3-F3A4-4199-95EC-E89D2F42E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807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6E1F4-66F4-471B-8870-4FA67D33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713C0A-D1E2-46BC-BC00-C20BB9F05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3C66D-147D-4A0C-9195-28C5AF0E4845}" type="datetime1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F07E1C-D246-4D48-873F-6183EDDE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741F68-C216-49F3-97BB-6772B7B6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12E3-F3A4-4199-95EC-E89D2F42E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22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0D7645-BFBE-4E45-8822-C9A425B2D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CD404-6040-4105-BCB0-AE1F7C8F1246}" type="datetime1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FC0FF8-6820-4E53-8CA3-CF2E7D38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632B02-5057-4A02-B620-C8378000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12E3-F3A4-4199-95EC-E89D2F42E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733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54403-F3B7-4DDF-9DC9-75C65DE5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955992-93AC-426F-B70A-9974AA91A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223463-595B-469C-B647-24F27E2EC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C18501-DA68-46DB-AA90-F03471626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F5C7B-7E31-4FF1-A05E-D38E00E51E26}" type="datetime1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0EF5FC-AEB8-4BC1-92EF-4432B2D74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C6DBC0-BADE-4B80-85BF-0EFEF934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12E3-F3A4-4199-95EC-E89D2F42E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760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87959-EDCA-49F8-A120-E0A5166C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5108D4-9F15-487D-9068-34E16AB04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972457-0F99-42B4-B4E9-D96D12800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F05031-F5CB-45A3-8652-3771C512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85E0-6956-4488-906A-88A818215A7E}" type="datetime1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56AB0A-280C-482B-8E9A-DFD7DD4E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374841-634C-4452-AA68-3849E6CC1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12E3-F3A4-4199-95EC-E89D2F42E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880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78DE18-4B1C-44F9-A69E-81CB4134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2AA31E-1AEC-4AE0-8AF0-1F14DF79F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4CE0C3-EEEE-412F-905F-A509A35841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27897-AF2E-4DC9-97C3-B94559EAAEC1}" type="datetime1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8107DD-68A5-4D0F-94F9-B3079E62C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3878DF-7D98-4E0A-8510-743EB988D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912E3-F3A4-4199-95EC-E89D2F42E1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97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4.svg"/><Relationship Id="rId9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4.png"/><Relationship Id="rId3" Type="http://schemas.openxmlformats.org/officeDocument/2006/relationships/image" Target="../media/image29.png"/><Relationship Id="rId7" Type="http://schemas.openxmlformats.org/officeDocument/2006/relationships/image" Target="../media/image60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11" Type="http://schemas.openxmlformats.org/officeDocument/2006/relationships/image" Target="../media/image64.png"/><Relationship Id="rId5" Type="http://schemas.openxmlformats.org/officeDocument/2006/relationships/image" Target="../media/image5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13" Type="http://schemas.openxmlformats.org/officeDocument/2006/relationships/image" Target="../media/image4.png"/><Relationship Id="rId3" Type="http://schemas.openxmlformats.org/officeDocument/2006/relationships/image" Target="../media/image57.png"/><Relationship Id="rId7" Type="http://schemas.openxmlformats.org/officeDocument/2006/relationships/image" Target="../media/image66.svg"/><Relationship Id="rId12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59.emf"/><Relationship Id="rId10" Type="http://schemas.openxmlformats.org/officeDocument/2006/relationships/image" Target="../media/image69.png"/><Relationship Id="rId4" Type="http://schemas.openxmlformats.org/officeDocument/2006/relationships/image" Target="../media/image58.svg"/><Relationship Id="rId9" Type="http://schemas.openxmlformats.org/officeDocument/2006/relationships/image" Target="../media/image68.png"/><Relationship Id="rId1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openxmlformats.org/officeDocument/2006/relationships/image" Target="../media/image57.png"/><Relationship Id="rId7" Type="http://schemas.openxmlformats.org/officeDocument/2006/relationships/image" Target="../media/image72.jpg"/><Relationship Id="rId12" Type="http://schemas.openxmlformats.org/officeDocument/2006/relationships/image" Target="../media/image77.png"/><Relationship Id="rId2" Type="http://schemas.openxmlformats.org/officeDocument/2006/relationships/image" Target="../media/image29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67.jpg"/><Relationship Id="rId15" Type="http://schemas.openxmlformats.org/officeDocument/2006/relationships/image" Target="../media/image4.png"/><Relationship Id="rId10" Type="http://schemas.openxmlformats.org/officeDocument/2006/relationships/image" Target="../media/image75.png"/><Relationship Id="rId4" Type="http://schemas.openxmlformats.org/officeDocument/2006/relationships/image" Target="../media/image58.svg"/><Relationship Id="rId9" Type="http://schemas.openxmlformats.org/officeDocument/2006/relationships/image" Target="../media/image74.png"/><Relationship Id="rId1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5.png"/><Relationship Id="rId3" Type="http://schemas.openxmlformats.org/officeDocument/2006/relationships/image" Target="../media/image57.png"/><Relationship Id="rId7" Type="http://schemas.openxmlformats.org/officeDocument/2006/relationships/image" Target="../media/image72.jpg"/><Relationship Id="rId12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3.png"/><Relationship Id="rId5" Type="http://schemas.openxmlformats.org/officeDocument/2006/relationships/image" Target="../media/image79.png"/><Relationship Id="rId10" Type="http://schemas.openxmlformats.org/officeDocument/2006/relationships/image" Target="../media/image83.png"/><Relationship Id="rId4" Type="http://schemas.openxmlformats.org/officeDocument/2006/relationships/image" Target="../media/image58.svg"/><Relationship Id="rId9" Type="http://schemas.openxmlformats.org/officeDocument/2006/relationships/image" Target="../media/image8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svg"/><Relationship Id="rId12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4.png"/><Relationship Id="rId5" Type="http://schemas.openxmlformats.org/officeDocument/2006/relationships/image" Target="../media/image86.png"/><Relationship Id="rId10" Type="http://schemas.openxmlformats.org/officeDocument/2006/relationships/image" Target="../media/image3.png"/><Relationship Id="rId4" Type="http://schemas.openxmlformats.org/officeDocument/2006/relationships/image" Target="../media/image85.svg"/><Relationship Id="rId9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97.sv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12" Type="http://schemas.openxmlformats.org/officeDocument/2006/relationships/image" Target="../media/image96.png"/><Relationship Id="rId2" Type="http://schemas.openxmlformats.org/officeDocument/2006/relationships/image" Target="../media/image29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5.svg"/><Relationship Id="rId5" Type="http://schemas.openxmlformats.org/officeDocument/2006/relationships/image" Target="../media/image91.png"/><Relationship Id="rId15" Type="http://schemas.openxmlformats.org/officeDocument/2006/relationships/image" Target="../media/image4.png"/><Relationship Id="rId10" Type="http://schemas.openxmlformats.org/officeDocument/2006/relationships/image" Target="../media/image94.png"/><Relationship Id="rId4" Type="http://schemas.openxmlformats.org/officeDocument/2006/relationships/image" Target="../media/image85.svg"/><Relationship Id="rId9" Type="http://schemas.openxmlformats.org/officeDocument/2006/relationships/image" Target="../media/image93.png"/><Relationship Id="rId1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3.svg"/><Relationship Id="rId3" Type="http://schemas.openxmlformats.org/officeDocument/2006/relationships/image" Target="../media/image3.png"/><Relationship Id="rId7" Type="http://schemas.openxmlformats.org/officeDocument/2006/relationships/image" Target="../media/image99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2.svg"/><Relationship Id="rId5" Type="http://schemas.openxmlformats.org/officeDocument/2006/relationships/image" Target="../media/image5.png"/><Relationship Id="rId15" Type="http://schemas.openxmlformats.org/officeDocument/2006/relationships/image" Target="../media/image105.svg"/><Relationship Id="rId10" Type="http://schemas.openxmlformats.org/officeDocument/2006/relationships/image" Target="../media/image94.png"/><Relationship Id="rId4" Type="http://schemas.openxmlformats.org/officeDocument/2006/relationships/image" Target="../media/image4.png"/><Relationship Id="rId9" Type="http://schemas.openxmlformats.org/officeDocument/2006/relationships/image" Target="../media/image101.svg"/><Relationship Id="rId1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3.png"/><Relationship Id="rId7" Type="http://schemas.openxmlformats.org/officeDocument/2006/relationships/image" Target="../media/image10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5.png"/><Relationship Id="rId10" Type="http://schemas.openxmlformats.org/officeDocument/2006/relationships/image" Target="../media/image105.svg"/><Relationship Id="rId4" Type="http://schemas.openxmlformats.org/officeDocument/2006/relationships/image" Target="../media/image4.png"/><Relationship Id="rId9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05.svg"/><Relationship Id="rId3" Type="http://schemas.openxmlformats.org/officeDocument/2006/relationships/image" Target="../media/image3.png"/><Relationship Id="rId7" Type="http://schemas.openxmlformats.org/officeDocument/2006/relationships/image" Target="../media/image110.svg"/><Relationship Id="rId12" Type="http://schemas.openxmlformats.org/officeDocument/2006/relationships/image" Target="../media/image10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5.png"/><Relationship Id="rId10" Type="http://schemas.openxmlformats.org/officeDocument/2006/relationships/image" Target="../media/image113.svg"/><Relationship Id="rId4" Type="http://schemas.openxmlformats.org/officeDocument/2006/relationships/image" Target="../media/image4.png"/><Relationship Id="rId9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3.png"/><Relationship Id="rId7" Type="http://schemas.openxmlformats.org/officeDocument/2006/relationships/image" Target="../media/image10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comments" Target="../comments/commen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3.png"/><Relationship Id="rId7" Type="http://schemas.openxmlformats.org/officeDocument/2006/relationships/image" Target="../media/image10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5.png"/><Relationship Id="rId10" Type="http://schemas.openxmlformats.org/officeDocument/2006/relationships/image" Target="../media/image105.svg"/><Relationship Id="rId4" Type="http://schemas.openxmlformats.org/officeDocument/2006/relationships/image" Target="../media/image4.png"/><Relationship Id="rId9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7.png"/><Relationship Id="rId7" Type="http://schemas.openxmlformats.org/officeDocument/2006/relationships/image" Target="../media/image5.png"/><Relationship Id="rId12" Type="http://schemas.openxmlformats.org/officeDocument/2006/relationships/image" Target="../media/image1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22.png"/><Relationship Id="rId5" Type="http://schemas.openxmlformats.org/officeDocument/2006/relationships/image" Target="../media/image3.png"/><Relationship Id="rId10" Type="http://schemas.openxmlformats.org/officeDocument/2006/relationships/image" Target="../media/image121.png"/><Relationship Id="rId4" Type="http://schemas.openxmlformats.org/officeDocument/2006/relationships/image" Target="../media/image118.svg"/><Relationship Id="rId9" Type="http://schemas.openxmlformats.org/officeDocument/2006/relationships/image" Target="../media/image120.png"/><Relationship Id="rId14" Type="http://schemas.openxmlformats.org/officeDocument/2006/relationships/image" Target="../media/image12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13" Type="http://schemas.openxmlformats.org/officeDocument/2006/relationships/chart" Target="../charts/chart3.xml"/><Relationship Id="rId3" Type="http://schemas.openxmlformats.org/officeDocument/2006/relationships/image" Target="../media/image117.png"/><Relationship Id="rId7" Type="http://schemas.openxmlformats.org/officeDocument/2006/relationships/image" Target="../media/image5.png"/><Relationship Id="rId12" Type="http://schemas.openxmlformats.org/officeDocument/2006/relationships/image" Target="../media/image1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21.png"/><Relationship Id="rId5" Type="http://schemas.openxmlformats.org/officeDocument/2006/relationships/image" Target="../media/image3.png"/><Relationship Id="rId10" Type="http://schemas.openxmlformats.org/officeDocument/2006/relationships/image" Target="../media/image122.png"/><Relationship Id="rId4" Type="http://schemas.openxmlformats.org/officeDocument/2006/relationships/image" Target="../media/image118.svg"/><Relationship Id="rId9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117.png"/><Relationship Id="rId7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chart" Target="../charts/chart6.xml"/><Relationship Id="rId4" Type="http://schemas.openxmlformats.org/officeDocument/2006/relationships/image" Target="../media/image118.svg"/><Relationship Id="rId9" Type="http://schemas.openxmlformats.org/officeDocument/2006/relationships/chart" Target="../charts/char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117.png"/><Relationship Id="rId7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chart" Target="../charts/chart9.xml"/><Relationship Id="rId4" Type="http://schemas.openxmlformats.org/officeDocument/2006/relationships/image" Target="../media/image118.svg"/><Relationship Id="rId9" Type="http://schemas.openxmlformats.org/officeDocument/2006/relationships/chart" Target="../charts/char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7.png"/><Relationship Id="rId7" Type="http://schemas.openxmlformats.org/officeDocument/2006/relationships/image" Target="../media/image5.png"/><Relationship Id="rId12" Type="http://schemas.openxmlformats.org/officeDocument/2006/relationships/image" Target="../media/image97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6.png"/><Relationship Id="rId5" Type="http://schemas.openxmlformats.org/officeDocument/2006/relationships/image" Target="../media/image3.png"/><Relationship Id="rId10" Type="http://schemas.openxmlformats.org/officeDocument/2006/relationships/image" Target="../media/image95.svg"/><Relationship Id="rId4" Type="http://schemas.openxmlformats.org/officeDocument/2006/relationships/image" Target="../media/image118.svg"/><Relationship Id="rId9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5.png"/><Relationship Id="rId10" Type="http://schemas.openxmlformats.org/officeDocument/2006/relationships/image" Target="../media/image130.png"/><Relationship Id="rId4" Type="http://schemas.openxmlformats.org/officeDocument/2006/relationships/image" Target="../media/image4.png"/><Relationship Id="rId9" Type="http://schemas.openxmlformats.org/officeDocument/2006/relationships/image" Target="../media/image1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4.png"/><Relationship Id="rId7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5.svg"/><Relationship Id="rId9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.png"/><Relationship Id="rId18" Type="http://schemas.openxmlformats.org/officeDocument/2006/relationships/image" Target="../media/image22.png"/><Relationship Id="rId3" Type="http://schemas.openxmlformats.org/officeDocument/2006/relationships/image" Target="../media/image10.png"/><Relationship Id="rId21" Type="http://schemas.openxmlformats.org/officeDocument/2006/relationships/image" Target="../media/image25.png"/><Relationship Id="rId7" Type="http://schemas.openxmlformats.org/officeDocument/2006/relationships/image" Target="../media/image14.png"/><Relationship Id="rId12" Type="http://schemas.openxmlformats.org/officeDocument/2006/relationships/image" Target="../media/image3.png"/><Relationship Id="rId17" Type="http://schemas.openxmlformats.org/officeDocument/2006/relationships/image" Target="../media/image21.png"/><Relationship Id="rId2" Type="http://schemas.openxmlformats.org/officeDocument/2006/relationships/image" Target="../media/image9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19.png"/><Relationship Id="rId10" Type="http://schemas.openxmlformats.org/officeDocument/2006/relationships/image" Target="../media/image17.png"/><Relationship Id="rId19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5.png"/><Relationship Id="rId22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4.png"/><Relationship Id="rId7" Type="http://schemas.openxmlformats.org/officeDocument/2006/relationships/image" Target="../media/image138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chart" Target="../charts/chart10.xml"/><Relationship Id="rId10" Type="http://schemas.openxmlformats.org/officeDocument/2006/relationships/image" Target="../media/image5.png"/><Relationship Id="rId4" Type="http://schemas.openxmlformats.org/officeDocument/2006/relationships/image" Target="../media/image135.svg"/><Relationship Id="rId9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5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13" Type="http://schemas.openxmlformats.org/officeDocument/2006/relationships/image" Target="../media/image135.svg"/><Relationship Id="rId3" Type="http://schemas.openxmlformats.org/officeDocument/2006/relationships/image" Target="../media/image39.png"/><Relationship Id="rId7" Type="http://schemas.openxmlformats.org/officeDocument/2006/relationships/image" Target="../media/image94.png"/><Relationship Id="rId12" Type="http://schemas.openxmlformats.org/officeDocument/2006/relationships/image" Target="../media/image1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svg"/><Relationship Id="rId11" Type="http://schemas.openxmlformats.org/officeDocument/2006/relationships/image" Target="../media/image5.png"/><Relationship Id="rId5" Type="http://schemas.openxmlformats.org/officeDocument/2006/relationships/image" Target="../media/image109.png"/><Relationship Id="rId10" Type="http://schemas.openxmlformats.org/officeDocument/2006/relationships/image" Target="../media/image4.png"/><Relationship Id="rId4" Type="http://schemas.openxmlformats.org/officeDocument/2006/relationships/image" Target="../media/image40.svg"/><Relationship Id="rId9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3.png"/><Relationship Id="rId3" Type="http://schemas.openxmlformats.org/officeDocument/2006/relationships/image" Target="../media/image134.png"/><Relationship Id="rId21" Type="http://schemas.openxmlformats.org/officeDocument/2006/relationships/image" Target="../media/image148.png"/><Relationship Id="rId7" Type="http://schemas.openxmlformats.org/officeDocument/2006/relationships/image" Target="../media/image43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52.png"/><Relationship Id="rId2" Type="http://schemas.openxmlformats.org/officeDocument/2006/relationships/image" Target="../media/image29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5.png"/><Relationship Id="rId24" Type="http://schemas.openxmlformats.org/officeDocument/2006/relationships/image" Target="../media/image151.png"/><Relationship Id="rId5" Type="http://schemas.openxmlformats.org/officeDocument/2006/relationships/image" Target="../media/image41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28" Type="http://schemas.openxmlformats.org/officeDocument/2006/relationships/image" Target="../media/image5.png"/><Relationship Id="rId10" Type="http://schemas.microsoft.com/office/2007/relationships/hdphoto" Target="../media/hdphoto2.wdp"/><Relationship Id="rId19" Type="http://schemas.openxmlformats.org/officeDocument/2006/relationships/image" Target="../media/image146.png"/><Relationship Id="rId4" Type="http://schemas.openxmlformats.org/officeDocument/2006/relationships/image" Target="../media/image135.svg"/><Relationship Id="rId9" Type="http://schemas.openxmlformats.org/officeDocument/2006/relationships/image" Target="../media/image44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Relationship Id="rId27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55.png"/><Relationship Id="rId3" Type="http://schemas.openxmlformats.org/officeDocument/2006/relationships/image" Target="../media/image134.png"/><Relationship Id="rId7" Type="http://schemas.openxmlformats.org/officeDocument/2006/relationships/image" Target="../media/image5.png"/><Relationship Id="rId12" Type="http://schemas.openxmlformats.org/officeDocument/2006/relationships/hyperlink" Target="http://www.dailymedi.com/detail.php?number=847429&amp;thread=22r02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54.png"/><Relationship Id="rId5" Type="http://schemas.openxmlformats.org/officeDocument/2006/relationships/image" Target="../media/image3.png"/><Relationship Id="rId10" Type="http://schemas.openxmlformats.org/officeDocument/2006/relationships/hyperlink" Target="http://www.bosa.co.kr/news/articleView.html?idxno=2115793" TargetMode="External"/><Relationship Id="rId4" Type="http://schemas.openxmlformats.org/officeDocument/2006/relationships/image" Target="../media/image135.svg"/><Relationship Id="rId9" Type="http://schemas.openxmlformats.org/officeDocument/2006/relationships/image" Target="../media/image153.png"/><Relationship Id="rId14" Type="http://schemas.openxmlformats.org/officeDocument/2006/relationships/image" Target="../media/image15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8.png"/><Relationship Id="rId7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0.png"/><Relationship Id="rId7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31.sv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12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0.sv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1.svg"/><Relationship Id="rId9" Type="http://schemas.openxmlformats.org/officeDocument/2006/relationships/chart" Target="../charts/chart1.xml"/><Relationship Id="rId1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42.svg"/><Relationship Id="rId7" Type="http://schemas.openxmlformats.org/officeDocument/2006/relationships/image" Target="../media/image43.png"/><Relationship Id="rId12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45.png"/><Relationship Id="rId5" Type="http://schemas.openxmlformats.org/officeDocument/2006/relationships/image" Target="../media/image30.png"/><Relationship Id="rId10" Type="http://schemas.microsoft.com/office/2007/relationships/hdphoto" Target="../media/hdphoto2.wdp"/><Relationship Id="rId4" Type="http://schemas.openxmlformats.org/officeDocument/2006/relationships/image" Target="../media/image29.png"/><Relationship Id="rId9" Type="http://schemas.openxmlformats.org/officeDocument/2006/relationships/image" Target="../media/image44.png"/><Relationship Id="rId1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svg"/><Relationship Id="rId3" Type="http://schemas.openxmlformats.org/officeDocument/2006/relationships/image" Target="../media/image30.png"/><Relationship Id="rId7" Type="http://schemas.openxmlformats.org/officeDocument/2006/relationships/image" Target="../media/image48.svg"/><Relationship Id="rId12" Type="http://schemas.openxmlformats.org/officeDocument/2006/relationships/image" Target="../media/image51.png"/><Relationship Id="rId2" Type="http://schemas.openxmlformats.org/officeDocument/2006/relationships/image" Target="../media/image29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40.svg"/><Relationship Id="rId5" Type="http://schemas.openxmlformats.org/officeDocument/2006/relationships/image" Target="../media/image46.png"/><Relationship Id="rId15" Type="http://schemas.openxmlformats.org/officeDocument/2006/relationships/image" Target="../media/image4.png"/><Relationship Id="rId10" Type="http://schemas.openxmlformats.org/officeDocument/2006/relationships/image" Target="../media/image39.png"/><Relationship Id="rId4" Type="http://schemas.openxmlformats.org/officeDocument/2006/relationships/image" Target="../media/image31.svg"/><Relationship Id="rId9" Type="http://schemas.openxmlformats.org/officeDocument/2006/relationships/image" Target="../media/image50.svg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CA0211A8-57C6-4A6F-9C08-C379AB3C8CEB}"/>
              </a:ext>
            </a:extLst>
          </p:cNvPr>
          <p:cNvSpPr/>
          <p:nvPr/>
        </p:nvSpPr>
        <p:spPr>
          <a:xfrm>
            <a:off x="7419975" y="3107531"/>
            <a:ext cx="4772025" cy="3750469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FB1C70-033E-4E1E-8E05-CC9DBE0E5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74796" y="3742331"/>
            <a:ext cx="2153448" cy="234314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732F55-FE36-48F9-8422-9E317C16DA64}"/>
              </a:ext>
            </a:extLst>
          </p:cNvPr>
          <p:cNvGrpSpPr/>
          <p:nvPr/>
        </p:nvGrpSpPr>
        <p:grpSpPr>
          <a:xfrm>
            <a:off x="1045858" y="3396721"/>
            <a:ext cx="4470279" cy="317206"/>
            <a:chOff x="1045858" y="3396721"/>
            <a:chExt cx="4470279" cy="31720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ECAE89C-87B9-4A35-A3DB-60F412025FD7}"/>
                </a:ext>
              </a:extLst>
            </p:cNvPr>
            <p:cNvSpPr/>
            <p:nvPr/>
          </p:nvSpPr>
          <p:spPr>
            <a:xfrm>
              <a:off x="1045858" y="3396721"/>
              <a:ext cx="4470279" cy="317206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40796A-955D-4D2E-895C-B4F4C246B5FA}"/>
                </a:ext>
              </a:extLst>
            </p:cNvPr>
            <p:cNvSpPr txBox="1"/>
            <p:nvPr/>
          </p:nvSpPr>
          <p:spPr>
            <a:xfrm>
              <a:off x="2030100" y="3396721"/>
              <a:ext cx="24881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dirty="0">
                  <a:solidFill>
                    <a:prstClr val="whit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KoPubWorld돋움체 Bold" panose="00000800000000000000" pitchFamily="2" charset="-127"/>
                </a:rPr>
                <a:t>건강보험심사평가원 프로젝트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CB3DA02-3E25-43FC-BDFB-2A55A50F5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603" y="4626718"/>
            <a:ext cx="516909" cy="156415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C6C98BC-3002-443B-98C0-37C039CF5F9B}"/>
              </a:ext>
            </a:extLst>
          </p:cNvPr>
          <p:cNvGrpSpPr>
            <a:grpSpLocks noChangeAspect="1"/>
          </p:cNvGrpSpPr>
          <p:nvPr/>
        </p:nvGrpSpPr>
        <p:grpSpPr>
          <a:xfrm>
            <a:off x="6489069" y="162027"/>
            <a:ext cx="5477809" cy="770302"/>
            <a:chOff x="-790682" y="5783712"/>
            <a:chExt cx="8550152" cy="1129455"/>
          </a:xfrm>
        </p:grpSpPr>
        <p:pic>
          <p:nvPicPr>
            <p:cNvPr id="29" name="Google Shape;90;p13" descr="경희대학교 빅리더 로고">
              <a:extLst>
                <a:ext uri="{FF2B5EF4-FFF2-40B4-BE49-F238E27FC236}">
                  <a16:creationId xmlns:a16="http://schemas.microsoft.com/office/drawing/2014/main" id="{A33B488C-AE35-48F2-9AE2-3EEBECE8772F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AA38A075-2145-4FC1-A4AB-91E89D658320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345A11A5-D280-47DE-AEED-2A2BB19ABA5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878CBE7-C0BF-4D30-B059-7F916B1160E1}"/>
              </a:ext>
            </a:extLst>
          </p:cNvPr>
          <p:cNvSpPr txBox="1"/>
          <p:nvPr/>
        </p:nvSpPr>
        <p:spPr>
          <a:xfrm>
            <a:off x="947472" y="2567552"/>
            <a:ext cx="885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KoPubWorld돋움체 Bold" panose="00000800000000000000" pitchFamily="2" charset="-127"/>
              </a:rPr>
              <a:t>AI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KoPubWorld돋움체 Bold" panose="00000800000000000000" pitchFamily="2" charset="-127"/>
              </a:rPr>
              <a:t>를 활용한 비급여 진료비 자가진단 서비스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BE689FB-0854-4F12-8117-AD337CF337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730" y="5142809"/>
            <a:ext cx="780290" cy="1328931"/>
          </a:xfrm>
          <a:prstGeom prst="rect">
            <a:avLst/>
          </a:prstGeom>
          <a:effectLst>
            <a:outerShdw dir="18900000" sy="23000" kx="-1200000" algn="bl" rotWithShape="0">
              <a:prstClr val="black">
                <a:alpha val="6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5A739E9-8A2A-4764-804A-0CE44736F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161" y="4731350"/>
            <a:ext cx="801626" cy="1438659"/>
          </a:xfrm>
          <a:prstGeom prst="rect">
            <a:avLst/>
          </a:prstGeom>
          <a:effectLst>
            <a:outerShdw dist="88900" dir="2400000" algn="tr" rotWithShape="0">
              <a:prstClr val="black">
                <a:alpha val="14000"/>
              </a:prstClr>
            </a:outerShdw>
          </a:effectLst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9D27D7B-A0AA-4311-8D2B-6B6132CA82BC}"/>
              </a:ext>
            </a:extLst>
          </p:cNvPr>
          <p:cNvSpPr txBox="1">
            <a:spLocks/>
          </p:cNvSpPr>
          <p:nvPr/>
        </p:nvSpPr>
        <p:spPr>
          <a:xfrm>
            <a:off x="947471" y="6026290"/>
            <a:ext cx="4673399" cy="41777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333F5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유성현  김주은  </a:t>
            </a:r>
            <a:r>
              <a:rPr lang="ko-KR" altLang="en-US" sz="1800" dirty="0" err="1">
                <a:solidFill>
                  <a:srgbClr val="333F5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이규영</a:t>
            </a:r>
            <a:r>
              <a:rPr lang="ko-KR" altLang="en-US" sz="1800" dirty="0">
                <a:solidFill>
                  <a:srgbClr val="333F5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  </a:t>
            </a:r>
            <a:r>
              <a:rPr lang="ko-KR" altLang="en-US" sz="1800" dirty="0" err="1">
                <a:solidFill>
                  <a:srgbClr val="333F5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itchFamily="34" charset="0"/>
              </a:rPr>
              <a:t>이기표</a:t>
            </a:r>
            <a:endParaRPr lang="en-US" sz="1800" dirty="0">
              <a:solidFill>
                <a:srgbClr val="333F5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14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90A2777-F91C-48ED-897F-5A6DFCBAADCF}"/>
              </a:ext>
            </a:extLst>
          </p:cNvPr>
          <p:cNvSpPr txBox="1"/>
          <p:nvPr/>
        </p:nvSpPr>
        <p:spPr>
          <a:xfrm>
            <a:off x="615301" y="173285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 2-1.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활용 기법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7" name="그래픽 36" descr="컴퓨터">
            <a:extLst>
              <a:ext uri="{FF2B5EF4-FFF2-40B4-BE49-F238E27FC236}">
                <a16:creationId xmlns:a16="http://schemas.microsoft.com/office/drawing/2014/main" id="{FCD759BA-B5AD-4D04-AEB3-2DB226EBB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08" y="87109"/>
            <a:ext cx="532393" cy="532393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6727AE8A-8411-496C-9348-AD94213E7AC5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51" name="Google Shape;90;p13" descr="경희대학교 빅리더 로고">
              <a:extLst>
                <a:ext uri="{FF2B5EF4-FFF2-40B4-BE49-F238E27FC236}">
                  <a16:creationId xmlns:a16="http://schemas.microsoft.com/office/drawing/2014/main" id="{5F68C359-D87D-435A-A2F5-E96EDA1CE39C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58DB2B51-77E2-480F-876C-59C6E05ADDC4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7985E20F-9437-4B6A-8DE6-A0F545D347F9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" name="슬라이드 번호 개체 틀 3">
            <a:extLst>
              <a:ext uri="{FF2B5EF4-FFF2-40B4-BE49-F238E27FC236}">
                <a16:creationId xmlns:a16="http://schemas.microsoft.com/office/drawing/2014/main" id="{682E4BC4-CE7E-4A36-8F5B-ADFD32C5950E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10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3E66B7-98DC-4B3D-8C37-58EB19F4D0BA}"/>
              </a:ext>
            </a:extLst>
          </p:cNvPr>
          <p:cNvSpPr txBox="1"/>
          <p:nvPr/>
        </p:nvSpPr>
        <p:spPr>
          <a:xfrm>
            <a:off x="2947732" y="173285"/>
            <a:ext cx="1798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Bold" panose="00000800000000000000" pitchFamily="2" charset="-127"/>
              </a:rPr>
              <a:t>Service Logic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Bold" panose="00000800000000000000" pitchFamily="2" charset="-127"/>
              </a:rPr>
              <a:t>)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2FB09FD-5E72-4403-AA81-8296164621F4}"/>
              </a:ext>
            </a:extLst>
          </p:cNvPr>
          <p:cNvGrpSpPr/>
          <p:nvPr/>
        </p:nvGrpSpPr>
        <p:grpSpPr>
          <a:xfrm>
            <a:off x="769994" y="1059918"/>
            <a:ext cx="5695045" cy="4954385"/>
            <a:chOff x="-22084" y="931249"/>
            <a:chExt cx="6292630" cy="567187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46382E2-E4C8-4E79-BCCF-851C7A8AB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084" y="964267"/>
              <a:ext cx="3635469" cy="563885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2EF85C6-1044-4CF3-924B-D1DE461A91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646"/>
            <a:stretch/>
          </p:blipFill>
          <p:spPr>
            <a:xfrm>
              <a:off x="3402630" y="931249"/>
              <a:ext cx="2867916" cy="5663929"/>
            </a:xfrm>
            <a:prstGeom prst="rect">
              <a:avLst/>
            </a:prstGeom>
          </p:spPr>
        </p:pic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B0CF15D5-7060-4A38-A753-D907D22F94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1" t="838" r="30" b="-838"/>
          <a:stretch/>
        </p:blipFill>
        <p:spPr>
          <a:xfrm>
            <a:off x="8355106" y="1392739"/>
            <a:ext cx="2769054" cy="4465665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8D1D52CE-0340-44B5-B369-23E889A2A0B8}"/>
              </a:ext>
            </a:extLst>
          </p:cNvPr>
          <p:cNvGrpSpPr/>
          <p:nvPr/>
        </p:nvGrpSpPr>
        <p:grpSpPr>
          <a:xfrm>
            <a:off x="363770" y="6146325"/>
            <a:ext cx="11796317" cy="449930"/>
            <a:chOff x="233007" y="170350"/>
            <a:chExt cx="11796317" cy="449930"/>
          </a:xfrm>
        </p:grpSpPr>
        <p:sp>
          <p:nvSpPr>
            <p:cNvPr id="64" name="Text Placeholder 3">
              <a:extLst>
                <a:ext uri="{FF2B5EF4-FFF2-40B4-BE49-F238E27FC236}">
                  <a16:creationId xmlns:a16="http://schemas.microsoft.com/office/drawing/2014/main" id="{1C29DB70-12D7-4208-863A-C3E387AAA99D}"/>
                </a:ext>
              </a:extLst>
            </p:cNvPr>
            <p:cNvSpPr txBox="1">
              <a:spLocks/>
            </p:cNvSpPr>
            <p:nvPr/>
          </p:nvSpPr>
          <p:spPr>
            <a:xfrm>
              <a:off x="639231" y="189393"/>
              <a:ext cx="11390093" cy="4308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marL="0" lvl="0" indent="0">
                <a:buNone/>
              </a:pP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  <a:sym typeface="Calibri"/>
                </a:rPr>
                <a:t>환불 대상 목록 건강보험심사평가원 진료비 확인부서에 전달</a:t>
              </a:r>
              <a:endParaRPr lang="ko-KR" altLang="en-US" sz="16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endParaRPr>
            </a:p>
            <a:p>
              <a:pPr marL="0" indent="0">
                <a:buNone/>
              </a:pP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grpSp>
          <p:nvGrpSpPr>
            <p:cNvPr id="65" name="Group 33">
              <a:extLst>
                <a:ext uri="{FF2B5EF4-FFF2-40B4-BE49-F238E27FC236}">
                  <a16:creationId xmlns:a16="http://schemas.microsoft.com/office/drawing/2014/main" id="{FF424D1B-78D0-4775-A5EE-0F776087B9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3007" y="170350"/>
              <a:ext cx="282355" cy="411057"/>
              <a:chOff x="3941816" y="1814078"/>
              <a:chExt cx="1781788" cy="2593958"/>
            </a:xfrm>
          </p:grpSpPr>
          <p:grpSp>
            <p:nvGrpSpPr>
              <p:cNvPr id="66" name="Group 34">
                <a:extLst>
                  <a:ext uri="{FF2B5EF4-FFF2-40B4-BE49-F238E27FC236}">
                    <a16:creationId xmlns:a16="http://schemas.microsoft.com/office/drawing/2014/main" id="{515F8094-A388-4847-95F8-29F1059B5FA3}"/>
                  </a:ext>
                </a:extLst>
              </p:cNvPr>
              <p:cNvGrpSpPr/>
              <p:nvPr/>
            </p:nvGrpSpPr>
            <p:grpSpPr>
              <a:xfrm>
                <a:off x="3941816" y="1814078"/>
                <a:ext cx="1781788" cy="2593958"/>
                <a:chOff x="2371069" y="2877253"/>
                <a:chExt cx="416267" cy="606009"/>
              </a:xfrm>
            </p:grpSpPr>
            <p:sp>
              <p:nvSpPr>
                <p:cNvPr id="71" name="Freeform 21">
                  <a:extLst>
                    <a:ext uri="{FF2B5EF4-FFF2-40B4-BE49-F238E27FC236}">
                      <a16:creationId xmlns:a16="http://schemas.microsoft.com/office/drawing/2014/main" id="{6701CB64-8AD9-4926-87D5-E5C6CD39D4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1069" y="2912822"/>
                  <a:ext cx="416267" cy="570440"/>
                </a:xfrm>
                <a:custGeom>
                  <a:avLst/>
                  <a:gdLst>
                    <a:gd name="T0" fmla="*/ 353 w 353"/>
                    <a:gd name="T1" fmla="*/ 461 h 485"/>
                    <a:gd name="T2" fmla="*/ 329 w 353"/>
                    <a:gd name="T3" fmla="*/ 485 h 485"/>
                    <a:gd name="T4" fmla="*/ 24 w 353"/>
                    <a:gd name="T5" fmla="*/ 485 h 485"/>
                    <a:gd name="T6" fmla="*/ 0 w 353"/>
                    <a:gd name="T7" fmla="*/ 461 h 485"/>
                    <a:gd name="T8" fmla="*/ 0 w 353"/>
                    <a:gd name="T9" fmla="*/ 24 h 485"/>
                    <a:gd name="T10" fmla="*/ 24 w 353"/>
                    <a:gd name="T11" fmla="*/ 0 h 485"/>
                    <a:gd name="T12" fmla="*/ 329 w 353"/>
                    <a:gd name="T13" fmla="*/ 0 h 485"/>
                    <a:gd name="T14" fmla="*/ 353 w 353"/>
                    <a:gd name="T15" fmla="*/ 24 h 485"/>
                    <a:gd name="T16" fmla="*/ 353 w 353"/>
                    <a:gd name="T17" fmla="*/ 461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3" h="485">
                      <a:moveTo>
                        <a:pt x="353" y="461"/>
                      </a:moveTo>
                      <a:cubicBezTo>
                        <a:pt x="353" y="475"/>
                        <a:pt x="343" y="485"/>
                        <a:pt x="329" y="485"/>
                      </a:cubicBezTo>
                      <a:cubicBezTo>
                        <a:pt x="24" y="485"/>
                        <a:pt x="24" y="485"/>
                        <a:pt x="24" y="485"/>
                      </a:cubicBezTo>
                      <a:cubicBezTo>
                        <a:pt x="11" y="485"/>
                        <a:pt x="0" y="475"/>
                        <a:pt x="0" y="461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11"/>
                        <a:pt x="11" y="0"/>
                        <a:pt x="24" y="0"/>
                      </a:cubicBezTo>
                      <a:cubicBezTo>
                        <a:pt x="329" y="0"/>
                        <a:pt x="329" y="0"/>
                        <a:pt x="329" y="0"/>
                      </a:cubicBezTo>
                      <a:cubicBezTo>
                        <a:pt x="343" y="0"/>
                        <a:pt x="353" y="11"/>
                        <a:pt x="353" y="24"/>
                      </a:cubicBezTo>
                      <a:lnTo>
                        <a:pt x="353" y="461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3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Rectangle 40">
                  <a:extLst>
                    <a:ext uri="{FF2B5EF4-FFF2-40B4-BE49-F238E27FC236}">
                      <a16:creationId xmlns:a16="http://schemas.microsoft.com/office/drawing/2014/main" id="{EEA2DF58-FC03-4846-BB7A-D0BB06E6C02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408866" y="2956587"/>
                  <a:ext cx="340673" cy="4714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23">
                  <a:extLst>
                    <a:ext uri="{FF2B5EF4-FFF2-40B4-BE49-F238E27FC236}">
                      <a16:creationId xmlns:a16="http://schemas.microsoft.com/office/drawing/2014/main" id="{C2872014-61CB-4545-8C8C-AA2BF34CB9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6877" y="2954100"/>
                  <a:ext cx="345148" cy="476444"/>
                </a:xfrm>
                <a:custGeom>
                  <a:avLst/>
                  <a:gdLst>
                    <a:gd name="T0" fmla="*/ 689 w 694"/>
                    <a:gd name="T1" fmla="*/ 953 h 958"/>
                    <a:gd name="T2" fmla="*/ 689 w 694"/>
                    <a:gd name="T3" fmla="*/ 948 h 958"/>
                    <a:gd name="T4" fmla="*/ 9 w 694"/>
                    <a:gd name="T5" fmla="*/ 948 h 958"/>
                    <a:gd name="T6" fmla="*/ 9 w 694"/>
                    <a:gd name="T7" fmla="*/ 9 h 958"/>
                    <a:gd name="T8" fmla="*/ 684 w 694"/>
                    <a:gd name="T9" fmla="*/ 9 h 958"/>
                    <a:gd name="T10" fmla="*/ 684 w 694"/>
                    <a:gd name="T11" fmla="*/ 953 h 958"/>
                    <a:gd name="T12" fmla="*/ 689 w 694"/>
                    <a:gd name="T13" fmla="*/ 953 h 958"/>
                    <a:gd name="T14" fmla="*/ 689 w 694"/>
                    <a:gd name="T15" fmla="*/ 948 h 958"/>
                    <a:gd name="T16" fmla="*/ 689 w 694"/>
                    <a:gd name="T17" fmla="*/ 953 h 958"/>
                    <a:gd name="T18" fmla="*/ 694 w 694"/>
                    <a:gd name="T19" fmla="*/ 953 h 958"/>
                    <a:gd name="T20" fmla="*/ 694 w 694"/>
                    <a:gd name="T21" fmla="*/ 0 h 958"/>
                    <a:gd name="T22" fmla="*/ 0 w 694"/>
                    <a:gd name="T23" fmla="*/ 0 h 958"/>
                    <a:gd name="T24" fmla="*/ 0 w 694"/>
                    <a:gd name="T25" fmla="*/ 958 h 958"/>
                    <a:gd name="T26" fmla="*/ 694 w 694"/>
                    <a:gd name="T27" fmla="*/ 958 h 958"/>
                    <a:gd name="T28" fmla="*/ 694 w 694"/>
                    <a:gd name="T29" fmla="*/ 953 h 958"/>
                    <a:gd name="T30" fmla="*/ 689 w 694"/>
                    <a:gd name="T31" fmla="*/ 953 h 9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94" h="958">
                      <a:moveTo>
                        <a:pt x="689" y="953"/>
                      </a:moveTo>
                      <a:lnTo>
                        <a:pt x="689" y="948"/>
                      </a:lnTo>
                      <a:lnTo>
                        <a:pt x="9" y="948"/>
                      </a:lnTo>
                      <a:lnTo>
                        <a:pt x="9" y="9"/>
                      </a:lnTo>
                      <a:lnTo>
                        <a:pt x="684" y="9"/>
                      </a:lnTo>
                      <a:lnTo>
                        <a:pt x="684" y="953"/>
                      </a:lnTo>
                      <a:lnTo>
                        <a:pt x="689" y="953"/>
                      </a:lnTo>
                      <a:lnTo>
                        <a:pt x="689" y="948"/>
                      </a:lnTo>
                      <a:lnTo>
                        <a:pt x="689" y="953"/>
                      </a:lnTo>
                      <a:lnTo>
                        <a:pt x="694" y="953"/>
                      </a:lnTo>
                      <a:lnTo>
                        <a:pt x="694" y="0"/>
                      </a:lnTo>
                      <a:lnTo>
                        <a:pt x="0" y="0"/>
                      </a:lnTo>
                      <a:lnTo>
                        <a:pt x="0" y="958"/>
                      </a:lnTo>
                      <a:lnTo>
                        <a:pt x="694" y="958"/>
                      </a:lnTo>
                      <a:lnTo>
                        <a:pt x="694" y="953"/>
                      </a:lnTo>
                      <a:lnTo>
                        <a:pt x="689" y="9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: Shape 42">
                  <a:extLst>
                    <a:ext uri="{FF2B5EF4-FFF2-40B4-BE49-F238E27FC236}">
                      <a16:creationId xmlns:a16="http://schemas.microsoft.com/office/drawing/2014/main" id="{2BCEC54D-D59F-4C80-93A7-B2E56C9AC2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6261" y="3056183"/>
                  <a:ext cx="220670" cy="301384"/>
                </a:xfrm>
                <a:custGeom>
                  <a:avLst/>
                  <a:gdLst>
                    <a:gd name="connsiteX0" fmla="*/ 27458 w 277014"/>
                    <a:gd name="connsiteY0" fmla="*/ 286961 h 301384"/>
                    <a:gd name="connsiteX1" fmla="*/ 250055 w 277014"/>
                    <a:gd name="connsiteY1" fmla="*/ 286961 h 301384"/>
                    <a:gd name="connsiteX2" fmla="*/ 257121 w 277014"/>
                    <a:gd name="connsiteY2" fmla="*/ 294173 h 301384"/>
                    <a:gd name="connsiteX3" fmla="*/ 250055 w 277014"/>
                    <a:gd name="connsiteY3" fmla="*/ 301384 h 301384"/>
                    <a:gd name="connsiteX4" fmla="*/ 27458 w 277014"/>
                    <a:gd name="connsiteY4" fmla="*/ 301384 h 301384"/>
                    <a:gd name="connsiteX5" fmla="*/ 20391 w 277014"/>
                    <a:gd name="connsiteY5" fmla="*/ 294173 h 301384"/>
                    <a:gd name="connsiteX6" fmla="*/ 27458 w 277014"/>
                    <a:gd name="connsiteY6" fmla="*/ 286961 h 301384"/>
                    <a:gd name="connsiteX7" fmla="*/ 7073 w 277014"/>
                    <a:gd name="connsiteY7" fmla="*/ 238720 h 301384"/>
                    <a:gd name="connsiteX8" fmla="*/ 269941 w 277014"/>
                    <a:gd name="connsiteY8" fmla="*/ 238720 h 301384"/>
                    <a:gd name="connsiteX9" fmla="*/ 277014 w 277014"/>
                    <a:gd name="connsiteY9" fmla="*/ 245932 h 301384"/>
                    <a:gd name="connsiteX10" fmla="*/ 269941 w 277014"/>
                    <a:gd name="connsiteY10" fmla="*/ 253143 h 301384"/>
                    <a:gd name="connsiteX11" fmla="*/ 7073 w 277014"/>
                    <a:gd name="connsiteY11" fmla="*/ 253143 h 301384"/>
                    <a:gd name="connsiteX12" fmla="*/ 0 w 277014"/>
                    <a:gd name="connsiteY12" fmla="*/ 245932 h 301384"/>
                    <a:gd name="connsiteX13" fmla="*/ 7073 w 277014"/>
                    <a:gd name="connsiteY13" fmla="*/ 238720 h 301384"/>
                    <a:gd name="connsiteX14" fmla="*/ 27458 w 277014"/>
                    <a:gd name="connsiteY14" fmla="*/ 191971 h 301384"/>
                    <a:gd name="connsiteX15" fmla="*/ 250055 w 277014"/>
                    <a:gd name="connsiteY15" fmla="*/ 191971 h 301384"/>
                    <a:gd name="connsiteX16" fmla="*/ 257121 w 277014"/>
                    <a:gd name="connsiteY16" fmla="*/ 198933 h 301384"/>
                    <a:gd name="connsiteX17" fmla="*/ 250055 w 277014"/>
                    <a:gd name="connsiteY17" fmla="*/ 205896 h 301384"/>
                    <a:gd name="connsiteX18" fmla="*/ 27458 w 277014"/>
                    <a:gd name="connsiteY18" fmla="*/ 205896 h 301384"/>
                    <a:gd name="connsiteX19" fmla="*/ 20391 w 277014"/>
                    <a:gd name="connsiteY19" fmla="*/ 198933 h 301384"/>
                    <a:gd name="connsiteX20" fmla="*/ 27458 w 277014"/>
                    <a:gd name="connsiteY20" fmla="*/ 191971 h 301384"/>
                    <a:gd name="connsiteX21" fmla="*/ 7073 w 277014"/>
                    <a:gd name="connsiteY21" fmla="*/ 143729 h 301384"/>
                    <a:gd name="connsiteX22" fmla="*/ 269941 w 277014"/>
                    <a:gd name="connsiteY22" fmla="*/ 143729 h 301384"/>
                    <a:gd name="connsiteX23" fmla="*/ 277014 w 277014"/>
                    <a:gd name="connsiteY23" fmla="*/ 150691 h 301384"/>
                    <a:gd name="connsiteX24" fmla="*/ 269941 w 277014"/>
                    <a:gd name="connsiteY24" fmla="*/ 157654 h 301384"/>
                    <a:gd name="connsiteX25" fmla="*/ 7073 w 277014"/>
                    <a:gd name="connsiteY25" fmla="*/ 157654 h 301384"/>
                    <a:gd name="connsiteX26" fmla="*/ 0 w 277014"/>
                    <a:gd name="connsiteY26" fmla="*/ 150691 h 301384"/>
                    <a:gd name="connsiteX27" fmla="*/ 7073 w 277014"/>
                    <a:gd name="connsiteY27" fmla="*/ 143729 h 301384"/>
                    <a:gd name="connsiteX28" fmla="*/ 27458 w 277014"/>
                    <a:gd name="connsiteY28" fmla="*/ 95488 h 301384"/>
                    <a:gd name="connsiteX29" fmla="*/ 250055 w 277014"/>
                    <a:gd name="connsiteY29" fmla="*/ 95488 h 301384"/>
                    <a:gd name="connsiteX30" fmla="*/ 257121 w 277014"/>
                    <a:gd name="connsiteY30" fmla="*/ 102450 h 301384"/>
                    <a:gd name="connsiteX31" fmla="*/ 250055 w 277014"/>
                    <a:gd name="connsiteY31" fmla="*/ 109413 h 301384"/>
                    <a:gd name="connsiteX32" fmla="*/ 27458 w 277014"/>
                    <a:gd name="connsiteY32" fmla="*/ 109413 h 301384"/>
                    <a:gd name="connsiteX33" fmla="*/ 20391 w 277014"/>
                    <a:gd name="connsiteY33" fmla="*/ 102450 h 301384"/>
                    <a:gd name="connsiteX34" fmla="*/ 27458 w 277014"/>
                    <a:gd name="connsiteY34" fmla="*/ 95488 h 301384"/>
                    <a:gd name="connsiteX35" fmla="*/ 7073 w 277014"/>
                    <a:gd name="connsiteY35" fmla="*/ 47247 h 301384"/>
                    <a:gd name="connsiteX36" fmla="*/ 269941 w 277014"/>
                    <a:gd name="connsiteY36" fmla="*/ 47247 h 301384"/>
                    <a:gd name="connsiteX37" fmla="*/ 277014 w 277014"/>
                    <a:gd name="connsiteY37" fmla="*/ 54209 h 301384"/>
                    <a:gd name="connsiteX38" fmla="*/ 269941 w 277014"/>
                    <a:gd name="connsiteY38" fmla="*/ 61172 h 301384"/>
                    <a:gd name="connsiteX39" fmla="*/ 7073 w 277014"/>
                    <a:gd name="connsiteY39" fmla="*/ 61172 h 301384"/>
                    <a:gd name="connsiteX40" fmla="*/ 0 w 277014"/>
                    <a:gd name="connsiteY40" fmla="*/ 54209 h 301384"/>
                    <a:gd name="connsiteX41" fmla="*/ 7073 w 277014"/>
                    <a:gd name="connsiteY41" fmla="*/ 47247 h 301384"/>
                    <a:gd name="connsiteX42" fmla="*/ 27458 w 277014"/>
                    <a:gd name="connsiteY42" fmla="*/ 0 h 301384"/>
                    <a:gd name="connsiteX43" fmla="*/ 250055 w 277014"/>
                    <a:gd name="connsiteY43" fmla="*/ 0 h 301384"/>
                    <a:gd name="connsiteX44" fmla="*/ 257121 w 277014"/>
                    <a:gd name="connsiteY44" fmla="*/ 7211 h 301384"/>
                    <a:gd name="connsiteX45" fmla="*/ 250055 w 277014"/>
                    <a:gd name="connsiteY45" fmla="*/ 14423 h 301384"/>
                    <a:gd name="connsiteX46" fmla="*/ 27458 w 277014"/>
                    <a:gd name="connsiteY46" fmla="*/ 14423 h 301384"/>
                    <a:gd name="connsiteX47" fmla="*/ 20391 w 277014"/>
                    <a:gd name="connsiteY47" fmla="*/ 7211 h 301384"/>
                    <a:gd name="connsiteX48" fmla="*/ 27458 w 277014"/>
                    <a:gd name="connsiteY48" fmla="*/ 0 h 301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77014" h="301384">
                      <a:moveTo>
                        <a:pt x="27458" y="286961"/>
                      </a:moveTo>
                      <a:cubicBezTo>
                        <a:pt x="27458" y="286961"/>
                        <a:pt x="27458" y="286961"/>
                        <a:pt x="250055" y="286961"/>
                      </a:cubicBezTo>
                      <a:cubicBezTo>
                        <a:pt x="254766" y="286961"/>
                        <a:pt x="257121" y="290567"/>
                        <a:pt x="257121" y="294173"/>
                      </a:cubicBezTo>
                      <a:cubicBezTo>
                        <a:pt x="257121" y="297778"/>
                        <a:pt x="254766" y="301384"/>
                        <a:pt x="250055" y="301384"/>
                      </a:cubicBezTo>
                      <a:cubicBezTo>
                        <a:pt x="250055" y="301384"/>
                        <a:pt x="250055" y="301384"/>
                        <a:pt x="27458" y="301384"/>
                      </a:cubicBezTo>
                      <a:cubicBezTo>
                        <a:pt x="23924" y="301384"/>
                        <a:pt x="20391" y="297778"/>
                        <a:pt x="20391" y="294173"/>
                      </a:cubicBezTo>
                      <a:cubicBezTo>
                        <a:pt x="20391" y="290567"/>
                        <a:pt x="23924" y="286961"/>
                        <a:pt x="27458" y="286961"/>
                      </a:cubicBezTo>
                      <a:close/>
                      <a:moveTo>
                        <a:pt x="7073" y="238720"/>
                      </a:moveTo>
                      <a:cubicBezTo>
                        <a:pt x="7073" y="238720"/>
                        <a:pt x="7073" y="238720"/>
                        <a:pt x="269941" y="238720"/>
                      </a:cubicBezTo>
                      <a:cubicBezTo>
                        <a:pt x="273478" y="238720"/>
                        <a:pt x="277014" y="242326"/>
                        <a:pt x="277014" y="245932"/>
                      </a:cubicBezTo>
                      <a:cubicBezTo>
                        <a:pt x="277014" y="250739"/>
                        <a:pt x="273478" y="253143"/>
                        <a:pt x="269941" y="253143"/>
                      </a:cubicBezTo>
                      <a:cubicBezTo>
                        <a:pt x="269941" y="253143"/>
                        <a:pt x="269941" y="253143"/>
                        <a:pt x="7073" y="253143"/>
                      </a:cubicBezTo>
                      <a:cubicBezTo>
                        <a:pt x="3536" y="253143"/>
                        <a:pt x="0" y="250739"/>
                        <a:pt x="0" y="245932"/>
                      </a:cubicBezTo>
                      <a:cubicBezTo>
                        <a:pt x="0" y="242326"/>
                        <a:pt x="3536" y="238720"/>
                        <a:pt x="7073" y="238720"/>
                      </a:cubicBezTo>
                      <a:close/>
                      <a:moveTo>
                        <a:pt x="27458" y="191971"/>
                      </a:moveTo>
                      <a:cubicBezTo>
                        <a:pt x="27458" y="191971"/>
                        <a:pt x="27458" y="191971"/>
                        <a:pt x="250055" y="191971"/>
                      </a:cubicBezTo>
                      <a:cubicBezTo>
                        <a:pt x="254766" y="191971"/>
                        <a:pt x="257121" y="194292"/>
                        <a:pt x="257121" y="198933"/>
                      </a:cubicBezTo>
                      <a:cubicBezTo>
                        <a:pt x="257121" y="202415"/>
                        <a:pt x="254766" y="205896"/>
                        <a:pt x="250055" y="205896"/>
                      </a:cubicBezTo>
                      <a:cubicBezTo>
                        <a:pt x="250055" y="205896"/>
                        <a:pt x="250055" y="205896"/>
                        <a:pt x="27458" y="205896"/>
                      </a:cubicBezTo>
                      <a:cubicBezTo>
                        <a:pt x="23924" y="205896"/>
                        <a:pt x="20391" y="202415"/>
                        <a:pt x="20391" y="198933"/>
                      </a:cubicBezTo>
                      <a:cubicBezTo>
                        <a:pt x="20391" y="194292"/>
                        <a:pt x="23924" y="191971"/>
                        <a:pt x="27458" y="191971"/>
                      </a:cubicBezTo>
                      <a:close/>
                      <a:moveTo>
                        <a:pt x="7073" y="143729"/>
                      </a:moveTo>
                      <a:cubicBezTo>
                        <a:pt x="7073" y="143729"/>
                        <a:pt x="7073" y="143729"/>
                        <a:pt x="269941" y="143729"/>
                      </a:cubicBezTo>
                      <a:cubicBezTo>
                        <a:pt x="273478" y="143729"/>
                        <a:pt x="277014" y="147210"/>
                        <a:pt x="277014" y="150691"/>
                      </a:cubicBezTo>
                      <a:cubicBezTo>
                        <a:pt x="277014" y="154173"/>
                        <a:pt x="273478" y="157654"/>
                        <a:pt x="269941" y="157654"/>
                      </a:cubicBezTo>
                      <a:cubicBezTo>
                        <a:pt x="269941" y="157654"/>
                        <a:pt x="269941" y="157654"/>
                        <a:pt x="7073" y="157654"/>
                      </a:cubicBezTo>
                      <a:cubicBezTo>
                        <a:pt x="3536" y="157654"/>
                        <a:pt x="0" y="154173"/>
                        <a:pt x="0" y="150691"/>
                      </a:cubicBezTo>
                      <a:cubicBezTo>
                        <a:pt x="0" y="147210"/>
                        <a:pt x="3536" y="143729"/>
                        <a:pt x="7073" y="143729"/>
                      </a:cubicBezTo>
                      <a:close/>
                      <a:moveTo>
                        <a:pt x="27458" y="95488"/>
                      </a:moveTo>
                      <a:cubicBezTo>
                        <a:pt x="27458" y="95488"/>
                        <a:pt x="27458" y="95488"/>
                        <a:pt x="250055" y="95488"/>
                      </a:cubicBezTo>
                      <a:cubicBezTo>
                        <a:pt x="254766" y="95488"/>
                        <a:pt x="257121" y="98969"/>
                        <a:pt x="257121" y="102450"/>
                      </a:cubicBezTo>
                      <a:cubicBezTo>
                        <a:pt x="257121" y="107092"/>
                        <a:pt x="254766" y="109413"/>
                        <a:pt x="250055" y="109413"/>
                      </a:cubicBezTo>
                      <a:cubicBezTo>
                        <a:pt x="250055" y="109413"/>
                        <a:pt x="250055" y="109413"/>
                        <a:pt x="27458" y="109413"/>
                      </a:cubicBezTo>
                      <a:cubicBezTo>
                        <a:pt x="23924" y="109413"/>
                        <a:pt x="20391" y="107092"/>
                        <a:pt x="20391" y="102450"/>
                      </a:cubicBezTo>
                      <a:cubicBezTo>
                        <a:pt x="20391" y="98969"/>
                        <a:pt x="23924" y="95488"/>
                        <a:pt x="27458" y="95488"/>
                      </a:cubicBezTo>
                      <a:close/>
                      <a:moveTo>
                        <a:pt x="7073" y="47247"/>
                      </a:moveTo>
                      <a:cubicBezTo>
                        <a:pt x="7073" y="47247"/>
                        <a:pt x="7073" y="47247"/>
                        <a:pt x="269941" y="47247"/>
                      </a:cubicBezTo>
                      <a:cubicBezTo>
                        <a:pt x="273478" y="47247"/>
                        <a:pt x="277014" y="50728"/>
                        <a:pt x="277014" y="54209"/>
                      </a:cubicBezTo>
                      <a:cubicBezTo>
                        <a:pt x="277014" y="58851"/>
                        <a:pt x="273478" y="61172"/>
                        <a:pt x="269941" y="61172"/>
                      </a:cubicBezTo>
                      <a:cubicBezTo>
                        <a:pt x="269941" y="61172"/>
                        <a:pt x="269941" y="61172"/>
                        <a:pt x="7073" y="61172"/>
                      </a:cubicBezTo>
                      <a:cubicBezTo>
                        <a:pt x="3536" y="61172"/>
                        <a:pt x="0" y="58851"/>
                        <a:pt x="0" y="54209"/>
                      </a:cubicBezTo>
                      <a:cubicBezTo>
                        <a:pt x="0" y="50728"/>
                        <a:pt x="3536" y="47247"/>
                        <a:pt x="7073" y="47247"/>
                      </a:cubicBezTo>
                      <a:close/>
                      <a:moveTo>
                        <a:pt x="27458" y="0"/>
                      </a:moveTo>
                      <a:cubicBezTo>
                        <a:pt x="27458" y="0"/>
                        <a:pt x="27458" y="0"/>
                        <a:pt x="250055" y="0"/>
                      </a:cubicBezTo>
                      <a:cubicBezTo>
                        <a:pt x="254766" y="0"/>
                        <a:pt x="257121" y="2404"/>
                        <a:pt x="257121" y="7211"/>
                      </a:cubicBezTo>
                      <a:cubicBezTo>
                        <a:pt x="257121" y="10817"/>
                        <a:pt x="254766" y="14423"/>
                        <a:pt x="250055" y="14423"/>
                      </a:cubicBezTo>
                      <a:cubicBezTo>
                        <a:pt x="250055" y="14423"/>
                        <a:pt x="250055" y="14423"/>
                        <a:pt x="27458" y="14423"/>
                      </a:cubicBezTo>
                      <a:cubicBezTo>
                        <a:pt x="23924" y="14423"/>
                        <a:pt x="20391" y="10817"/>
                        <a:pt x="20391" y="7211"/>
                      </a:cubicBezTo>
                      <a:cubicBezTo>
                        <a:pt x="20391" y="2404"/>
                        <a:pt x="23924" y="0"/>
                        <a:pt x="2745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: Shape 43">
                  <a:extLst>
                    <a:ext uri="{FF2B5EF4-FFF2-40B4-BE49-F238E27FC236}">
                      <a16:creationId xmlns:a16="http://schemas.microsoft.com/office/drawing/2014/main" id="{6A1D2BB3-5FEA-4478-8634-C38E203DAE11}"/>
                    </a:ext>
                  </a:extLst>
                </p:cNvPr>
                <p:cNvSpPr/>
                <p:nvPr/>
              </p:nvSpPr>
              <p:spPr>
                <a:xfrm>
                  <a:off x="2484461" y="2877253"/>
                  <a:ext cx="189484" cy="105196"/>
                </a:xfrm>
                <a:custGeom>
                  <a:avLst/>
                  <a:gdLst>
                    <a:gd name="connsiteX0" fmla="*/ 94742 w 189484"/>
                    <a:gd name="connsiteY0" fmla="*/ 19975 h 105196"/>
                    <a:gd name="connsiteX1" fmla="*/ 68758 w 189484"/>
                    <a:gd name="connsiteY1" fmla="*/ 30738 h 105196"/>
                    <a:gd name="connsiteX2" fmla="*/ 61813 w 189484"/>
                    <a:gd name="connsiteY2" fmla="*/ 47505 h 105196"/>
                    <a:gd name="connsiteX3" fmla="*/ 87055 w 189484"/>
                    <a:gd name="connsiteY3" fmla="*/ 47505 h 105196"/>
                    <a:gd name="connsiteX4" fmla="*/ 127671 w 189484"/>
                    <a:gd name="connsiteY4" fmla="*/ 47505 h 105196"/>
                    <a:gd name="connsiteX5" fmla="*/ 120726 w 189484"/>
                    <a:gd name="connsiteY5" fmla="*/ 30738 h 105196"/>
                    <a:gd name="connsiteX6" fmla="*/ 94742 w 189484"/>
                    <a:gd name="connsiteY6" fmla="*/ 19975 h 105196"/>
                    <a:gd name="connsiteX7" fmla="*/ 94742 w 189484"/>
                    <a:gd name="connsiteY7" fmla="*/ 0 h 105196"/>
                    <a:gd name="connsiteX8" fmla="*/ 134851 w 189484"/>
                    <a:gd name="connsiteY8" fmla="*/ 16614 h 105196"/>
                    <a:gd name="connsiteX9" fmla="*/ 147646 w 189484"/>
                    <a:gd name="connsiteY9" fmla="*/ 47505 h 105196"/>
                    <a:gd name="connsiteX10" fmla="*/ 148292 w 189484"/>
                    <a:gd name="connsiteY10" fmla="*/ 47505 h 105196"/>
                    <a:gd name="connsiteX11" fmla="*/ 189484 w 189484"/>
                    <a:gd name="connsiteY11" fmla="*/ 89890 h 105196"/>
                    <a:gd name="connsiteX12" fmla="*/ 174184 w 189484"/>
                    <a:gd name="connsiteY12" fmla="*/ 105196 h 105196"/>
                    <a:gd name="connsiteX13" fmla="*/ 15300 w 189484"/>
                    <a:gd name="connsiteY13" fmla="*/ 105196 h 105196"/>
                    <a:gd name="connsiteX14" fmla="*/ 0 w 189484"/>
                    <a:gd name="connsiteY14" fmla="*/ 89890 h 105196"/>
                    <a:gd name="connsiteX15" fmla="*/ 12358 w 189484"/>
                    <a:gd name="connsiteY15" fmla="*/ 59868 h 105196"/>
                    <a:gd name="connsiteX16" fmla="*/ 41729 w 189484"/>
                    <a:gd name="connsiteY16" fmla="*/ 47769 h 105196"/>
                    <a:gd name="connsiteX17" fmla="*/ 54634 w 189484"/>
                    <a:gd name="connsiteY17" fmla="*/ 16614 h 105196"/>
                    <a:gd name="connsiteX18" fmla="*/ 94742 w 189484"/>
                    <a:gd name="connsiteY18" fmla="*/ 0 h 105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89484" h="105196">
                      <a:moveTo>
                        <a:pt x="94742" y="19975"/>
                      </a:moveTo>
                      <a:cubicBezTo>
                        <a:pt x="84595" y="19975"/>
                        <a:pt x="75408" y="24088"/>
                        <a:pt x="68758" y="30738"/>
                      </a:cubicBezTo>
                      <a:lnTo>
                        <a:pt x="61813" y="47505"/>
                      </a:lnTo>
                      <a:lnTo>
                        <a:pt x="87055" y="47505"/>
                      </a:lnTo>
                      <a:lnTo>
                        <a:pt x="127671" y="47505"/>
                      </a:lnTo>
                      <a:lnTo>
                        <a:pt x="120726" y="30738"/>
                      </a:lnTo>
                      <a:cubicBezTo>
                        <a:pt x="114076" y="24088"/>
                        <a:pt x="104890" y="19975"/>
                        <a:pt x="94742" y="19975"/>
                      </a:cubicBezTo>
                      <a:close/>
                      <a:moveTo>
                        <a:pt x="94742" y="0"/>
                      </a:moveTo>
                      <a:cubicBezTo>
                        <a:pt x="110406" y="0"/>
                        <a:pt x="124586" y="6349"/>
                        <a:pt x="134851" y="16614"/>
                      </a:cubicBezTo>
                      <a:lnTo>
                        <a:pt x="147646" y="47505"/>
                      </a:lnTo>
                      <a:lnTo>
                        <a:pt x="148292" y="47505"/>
                      </a:lnTo>
                      <a:cubicBezTo>
                        <a:pt x="171830" y="47505"/>
                        <a:pt x="189484" y="66343"/>
                        <a:pt x="189484" y="89890"/>
                      </a:cubicBezTo>
                      <a:cubicBezTo>
                        <a:pt x="189484" y="98132"/>
                        <a:pt x="182423" y="105196"/>
                        <a:pt x="174184" y="105196"/>
                      </a:cubicBezTo>
                      <a:cubicBezTo>
                        <a:pt x="174184" y="105196"/>
                        <a:pt x="174184" y="105196"/>
                        <a:pt x="15300" y="105196"/>
                      </a:cubicBezTo>
                      <a:cubicBezTo>
                        <a:pt x="7061" y="105196"/>
                        <a:pt x="0" y="98132"/>
                        <a:pt x="0" y="89890"/>
                      </a:cubicBezTo>
                      <a:cubicBezTo>
                        <a:pt x="0" y="78117"/>
                        <a:pt x="4708" y="67520"/>
                        <a:pt x="12358" y="59868"/>
                      </a:cubicBezTo>
                      <a:lnTo>
                        <a:pt x="41729" y="47769"/>
                      </a:lnTo>
                      <a:lnTo>
                        <a:pt x="54634" y="16614"/>
                      </a:lnTo>
                      <a:cubicBezTo>
                        <a:pt x="64898" y="6349"/>
                        <a:pt x="79079" y="0"/>
                        <a:pt x="9474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7" name="Chevron 2">
                <a:extLst>
                  <a:ext uri="{FF2B5EF4-FFF2-40B4-BE49-F238E27FC236}">
                    <a16:creationId xmlns:a16="http://schemas.microsoft.com/office/drawing/2014/main" id="{88987162-E25C-485B-9E4C-1A0FF4B99012}"/>
                  </a:ext>
                </a:extLst>
              </p:cNvPr>
              <p:cNvSpPr/>
              <p:nvPr/>
            </p:nvSpPr>
            <p:spPr>
              <a:xfrm rot="5400000">
                <a:off x="4198486" y="2547223"/>
                <a:ext cx="270623" cy="267207"/>
              </a:xfrm>
              <a:custGeom>
                <a:avLst/>
                <a:gdLst/>
                <a:ahLst/>
                <a:cxnLst/>
                <a:rect l="l" t="t" r="r" b="b"/>
                <a:pathLst>
                  <a:path w="3830741" h="3782395">
                    <a:moveTo>
                      <a:pt x="272737" y="3782395"/>
                    </a:moveTo>
                    <a:lnTo>
                      <a:pt x="272737" y="1129329"/>
                    </a:lnTo>
                    <a:cubicBezTo>
                      <a:pt x="368718" y="1192933"/>
                      <a:pt x="457831" y="1251924"/>
                      <a:pt x="541946" y="1307175"/>
                    </a:cubicBezTo>
                    <a:lnTo>
                      <a:pt x="541946" y="3513186"/>
                    </a:lnTo>
                    <a:lnTo>
                      <a:pt x="3561532" y="3513186"/>
                    </a:lnTo>
                    <a:lnTo>
                      <a:pt x="3561532" y="1985872"/>
                    </a:lnTo>
                    <a:lnTo>
                      <a:pt x="3590324" y="1967561"/>
                    </a:lnTo>
                    <a:cubicBezTo>
                      <a:pt x="3580733" y="1962993"/>
                      <a:pt x="3571122" y="1958413"/>
                      <a:pt x="3561532" y="1953733"/>
                    </a:cubicBezTo>
                    <a:lnTo>
                      <a:pt x="3561532" y="522839"/>
                    </a:lnTo>
                    <a:lnTo>
                      <a:pt x="881682" y="522839"/>
                    </a:lnTo>
                    <a:cubicBezTo>
                      <a:pt x="739027" y="434224"/>
                      <a:pt x="600115" y="344664"/>
                      <a:pt x="466828" y="253630"/>
                    </a:cubicBezTo>
                    <a:lnTo>
                      <a:pt x="3830741" y="253630"/>
                    </a:lnTo>
                    <a:lnTo>
                      <a:pt x="3830741" y="3782395"/>
                    </a:lnTo>
                    <a:close/>
                    <a:moveTo>
                      <a:pt x="0" y="0"/>
                    </a:moveTo>
                    <a:cubicBezTo>
                      <a:pt x="678168" y="716943"/>
                      <a:pt x="2221880" y="1454406"/>
                      <a:pt x="3416058" y="1983649"/>
                    </a:cubicBezTo>
                    <a:cubicBezTo>
                      <a:pt x="2906515" y="2315100"/>
                      <a:pt x="1976707" y="2643252"/>
                      <a:pt x="1914290" y="3355250"/>
                    </a:cubicBezTo>
                    <a:lnTo>
                      <a:pt x="1318205" y="3154450"/>
                    </a:lnTo>
                    <a:cubicBezTo>
                      <a:pt x="1531531" y="2503259"/>
                      <a:pt x="1765419" y="2324696"/>
                      <a:pt x="2221606" y="1999551"/>
                    </a:cubicBezTo>
                    <a:cubicBezTo>
                      <a:pt x="1369032" y="1616387"/>
                      <a:pt x="1025337" y="1447905"/>
                      <a:pt x="21688" y="786442"/>
                    </a:cubicBezTo>
                    <a:cubicBezTo>
                      <a:pt x="14534" y="524743"/>
                      <a:pt x="14718" y="351758"/>
                      <a:pt x="0" y="0"/>
                    </a:cubicBezTo>
                    <a:close/>
                  </a:path>
                </a:pathLst>
              </a:custGeom>
              <a:solidFill>
                <a:srgbClr val="C126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Chevron 2">
                <a:extLst>
                  <a:ext uri="{FF2B5EF4-FFF2-40B4-BE49-F238E27FC236}">
                    <a16:creationId xmlns:a16="http://schemas.microsoft.com/office/drawing/2014/main" id="{112A735F-C6B6-485E-86D5-CA03BA59BA49}"/>
                  </a:ext>
                </a:extLst>
              </p:cNvPr>
              <p:cNvSpPr/>
              <p:nvPr/>
            </p:nvSpPr>
            <p:spPr>
              <a:xfrm rot="5400000">
                <a:off x="4201989" y="2898837"/>
                <a:ext cx="270623" cy="267207"/>
              </a:xfrm>
              <a:custGeom>
                <a:avLst/>
                <a:gdLst/>
                <a:ahLst/>
                <a:cxnLst/>
                <a:rect l="l" t="t" r="r" b="b"/>
                <a:pathLst>
                  <a:path w="3830741" h="3782395">
                    <a:moveTo>
                      <a:pt x="272737" y="3782395"/>
                    </a:moveTo>
                    <a:lnTo>
                      <a:pt x="272737" y="1129329"/>
                    </a:lnTo>
                    <a:cubicBezTo>
                      <a:pt x="368718" y="1192933"/>
                      <a:pt x="457831" y="1251924"/>
                      <a:pt x="541946" y="1307175"/>
                    </a:cubicBezTo>
                    <a:lnTo>
                      <a:pt x="541946" y="3513186"/>
                    </a:lnTo>
                    <a:lnTo>
                      <a:pt x="3561532" y="3513186"/>
                    </a:lnTo>
                    <a:lnTo>
                      <a:pt x="3561532" y="1985872"/>
                    </a:lnTo>
                    <a:lnTo>
                      <a:pt x="3590324" y="1967561"/>
                    </a:lnTo>
                    <a:cubicBezTo>
                      <a:pt x="3580733" y="1962993"/>
                      <a:pt x="3571122" y="1958413"/>
                      <a:pt x="3561532" y="1953733"/>
                    </a:cubicBezTo>
                    <a:lnTo>
                      <a:pt x="3561532" y="522839"/>
                    </a:lnTo>
                    <a:lnTo>
                      <a:pt x="881682" y="522839"/>
                    </a:lnTo>
                    <a:cubicBezTo>
                      <a:pt x="739027" y="434224"/>
                      <a:pt x="600115" y="344664"/>
                      <a:pt x="466828" y="253630"/>
                    </a:cubicBezTo>
                    <a:lnTo>
                      <a:pt x="3830741" y="253630"/>
                    </a:lnTo>
                    <a:lnTo>
                      <a:pt x="3830741" y="3782395"/>
                    </a:lnTo>
                    <a:close/>
                    <a:moveTo>
                      <a:pt x="0" y="0"/>
                    </a:moveTo>
                    <a:cubicBezTo>
                      <a:pt x="678168" y="716943"/>
                      <a:pt x="2221880" y="1454406"/>
                      <a:pt x="3416058" y="1983649"/>
                    </a:cubicBezTo>
                    <a:cubicBezTo>
                      <a:pt x="2906515" y="2315100"/>
                      <a:pt x="1976707" y="2643252"/>
                      <a:pt x="1914290" y="3355250"/>
                    </a:cubicBezTo>
                    <a:lnTo>
                      <a:pt x="1318205" y="3154450"/>
                    </a:lnTo>
                    <a:cubicBezTo>
                      <a:pt x="1531531" y="2503259"/>
                      <a:pt x="1765419" y="2324696"/>
                      <a:pt x="2221606" y="1999551"/>
                    </a:cubicBezTo>
                    <a:cubicBezTo>
                      <a:pt x="1369032" y="1616387"/>
                      <a:pt x="1025337" y="1447905"/>
                      <a:pt x="21688" y="786442"/>
                    </a:cubicBezTo>
                    <a:cubicBezTo>
                      <a:pt x="14534" y="524743"/>
                      <a:pt x="14718" y="351758"/>
                      <a:pt x="0" y="0"/>
                    </a:cubicBezTo>
                    <a:close/>
                  </a:path>
                </a:pathLst>
              </a:custGeom>
              <a:solidFill>
                <a:srgbClr val="C126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Chevron 2">
                <a:extLst>
                  <a:ext uri="{FF2B5EF4-FFF2-40B4-BE49-F238E27FC236}">
                    <a16:creationId xmlns:a16="http://schemas.microsoft.com/office/drawing/2014/main" id="{20BD39AF-9930-4A70-9F86-42ACE36524BB}"/>
                  </a:ext>
                </a:extLst>
              </p:cNvPr>
              <p:cNvSpPr/>
              <p:nvPr/>
            </p:nvSpPr>
            <p:spPr>
              <a:xfrm rot="5400000">
                <a:off x="4205492" y="3250451"/>
                <a:ext cx="270623" cy="267207"/>
              </a:xfrm>
              <a:custGeom>
                <a:avLst/>
                <a:gdLst/>
                <a:ahLst/>
                <a:cxnLst/>
                <a:rect l="l" t="t" r="r" b="b"/>
                <a:pathLst>
                  <a:path w="3830741" h="3782395">
                    <a:moveTo>
                      <a:pt x="272737" y="3782395"/>
                    </a:moveTo>
                    <a:lnTo>
                      <a:pt x="272737" y="1129329"/>
                    </a:lnTo>
                    <a:cubicBezTo>
                      <a:pt x="368718" y="1192933"/>
                      <a:pt x="457831" y="1251924"/>
                      <a:pt x="541946" y="1307175"/>
                    </a:cubicBezTo>
                    <a:lnTo>
                      <a:pt x="541946" y="3513186"/>
                    </a:lnTo>
                    <a:lnTo>
                      <a:pt x="3561532" y="3513186"/>
                    </a:lnTo>
                    <a:lnTo>
                      <a:pt x="3561532" y="1985872"/>
                    </a:lnTo>
                    <a:lnTo>
                      <a:pt x="3590324" y="1967561"/>
                    </a:lnTo>
                    <a:cubicBezTo>
                      <a:pt x="3580733" y="1962993"/>
                      <a:pt x="3571122" y="1958413"/>
                      <a:pt x="3561532" y="1953733"/>
                    </a:cubicBezTo>
                    <a:lnTo>
                      <a:pt x="3561532" y="522839"/>
                    </a:lnTo>
                    <a:lnTo>
                      <a:pt x="881682" y="522839"/>
                    </a:lnTo>
                    <a:cubicBezTo>
                      <a:pt x="739027" y="434224"/>
                      <a:pt x="600115" y="344664"/>
                      <a:pt x="466828" y="253630"/>
                    </a:cubicBezTo>
                    <a:lnTo>
                      <a:pt x="3830741" y="253630"/>
                    </a:lnTo>
                    <a:lnTo>
                      <a:pt x="3830741" y="3782395"/>
                    </a:lnTo>
                    <a:close/>
                    <a:moveTo>
                      <a:pt x="0" y="0"/>
                    </a:moveTo>
                    <a:cubicBezTo>
                      <a:pt x="678168" y="716943"/>
                      <a:pt x="2221880" y="1454406"/>
                      <a:pt x="3416058" y="1983649"/>
                    </a:cubicBezTo>
                    <a:cubicBezTo>
                      <a:pt x="2906515" y="2315100"/>
                      <a:pt x="1976707" y="2643252"/>
                      <a:pt x="1914290" y="3355250"/>
                    </a:cubicBezTo>
                    <a:lnTo>
                      <a:pt x="1318205" y="3154450"/>
                    </a:lnTo>
                    <a:cubicBezTo>
                      <a:pt x="1531531" y="2503259"/>
                      <a:pt x="1765419" y="2324696"/>
                      <a:pt x="2221606" y="1999551"/>
                    </a:cubicBezTo>
                    <a:cubicBezTo>
                      <a:pt x="1369032" y="1616387"/>
                      <a:pt x="1025337" y="1447905"/>
                      <a:pt x="21688" y="786442"/>
                    </a:cubicBezTo>
                    <a:cubicBezTo>
                      <a:pt x="14534" y="524743"/>
                      <a:pt x="14718" y="351758"/>
                      <a:pt x="0" y="0"/>
                    </a:cubicBezTo>
                    <a:close/>
                  </a:path>
                </a:pathLst>
              </a:custGeom>
              <a:solidFill>
                <a:srgbClr val="C126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Chevron 2">
                <a:extLst>
                  <a:ext uri="{FF2B5EF4-FFF2-40B4-BE49-F238E27FC236}">
                    <a16:creationId xmlns:a16="http://schemas.microsoft.com/office/drawing/2014/main" id="{4F4D7E23-F36C-4C47-80C3-D2117EBEEA4C}"/>
                  </a:ext>
                </a:extLst>
              </p:cNvPr>
              <p:cNvSpPr/>
              <p:nvPr/>
            </p:nvSpPr>
            <p:spPr>
              <a:xfrm rot="5400000">
                <a:off x="4208995" y="3602065"/>
                <a:ext cx="270623" cy="267207"/>
              </a:xfrm>
              <a:custGeom>
                <a:avLst/>
                <a:gdLst/>
                <a:ahLst/>
                <a:cxnLst/>
                <a:rect l="l" t="t" r="r" b="b"/>
                <a:pathLst>
                  <a:path w="3830741" h="3782395">
                    <a:moveTo>
                      <a:pt x="272737" y="3782395"/>
                    </a:moveTo>
                    <a:lnTo>
                      <a:pt x="272737" y="1129329"/>
                    </a:lnTo>
                    <a:cubicBezTo>
                      <a:pt x="368718" y="1192933"/>
                      <a:pt x="457831" y="1251924"/>
                      <a:pt x="541946" y="1307175"/>
                    </a:cubicBezTo>
                    <a:lnTo>
                      <a:pt x="541946" y="3513186"/>
                    </a:lnTo>
                    <a:lnTo>
                      <a:pt x="3561532" y="3513186"/>
                    </a:lnTo>
                    <a:lnTo>
                      <a:pt x="3561532" y="1985872"/>
                    </a:lnTo>
                    <a:lnTo>
                      <a:pt x="3590324" y="1967561"/>
                    </a:lnTo>
                    <a:cubicBezTo>
                      <a:pt x="3580733" y="1962993"/>
                      <a:pt x="3571122" y="1958413"/>
                      <a:pt x="3561532" y="1953733"/>
                    </a:cubicBezTo>
                    <a:lnTo>
                      <a:pt x="3561532" y="522839"/>
                    </a:lnTo>
                    <a:lnTo>
                      <a:pt x="881682" y="522839"/>
                    </a:lnTo>
                    <a:cubicBezTo>
                      <a:pt x="739027" y="434224"/>
                      <a:pt x="600115" y="344664"/>
                      <a:pt x="466828" y="253630"/>
                    </a:cubicBezTo>
                    <a:lnTo>
                      <a:pt x="3830741" y="253630"/>
                    </a:lnTo>
                    <a:lnTo>
                      <a:pt x="3830741" y="3782395"/>
                    </a:lnTo>
                    <a:close/>
                    <a:moveTo>
                      <a:pt x="0" y="0"/>
                    </a:moveTo>
                    <a:cubicBezTo>
                      <a:pt x="678168" y="716943"/>
                      <a:pt x="2221880" y="1454406"/>
                      <a:pt x="3416058" y="1983649"/>
                    </a:cubicBezTo>
                    <a:cubicBezTo>
                      <a:pt x="2906515" y="2315100"/>
                      <a:pt x="1976707" y="2643252"/>
                      <a:pt x="1914290" y="3355250"/>
                    </a:cubicBezTo>
                    <a:lnTo>
                      <a:pt x="1318205" y="3154450"/>
                    </a:lnTo>
                    <a:cubicBezTo>
                      <a:pt x="1531531" y="2503259"/>
                      <a:pt x="1765419" y="2324696"/>
                      <a:pt x="2221606" y="1999551"/>
                    </a:cubicBezTo>
                    <a:cubicBezTo>
                      <a:pt x="1369032" y="1616387"/>
                      <a:pt x="1025337" y="1447905"/>
                      <a:pt x="21688" y="786442"/>
                    </a:cubicBezTo>
                    <a:cubicBezTo>
                      <a:pt x="14534" y="524743"/>
                      <a:pt x="14718" y="351758"/>
                      <a:pt x="0" y="0"/>
                    </a:cubicBezTo>
                    <a:close/>
                  </a:path>
                </a:pathLst>
              </a:custGeom>
              <a:solidFill>
                <a:srgbClr val="C126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90B7E7B7-7541-44AB-8BBD-28699B272369}"/>
              </a:ext>
            </a:extLst>
          </p:cNvPr>
          <p:cNvCxnSpPr/>
          <p:nvPr/>
        </p:nvCxnSpPr>
        <p:spPr>
          <a:xfrm>
            <a:off x="212340" y="6002364"/>
            <a:ext cx="11764198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id="{687575CF-BBBE-44BC-8CFF-9C946E6759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6" t="838" r="43780" b="-838"/>
          <a:stretch/>
        </p:blipFill>
        <p:spPr>
          <a:xfrm>
            <a:off x="6803457" y="1488097"/>
            <a:ext cx="1213231" cy="4465665"/>
          </a:xfrm>
          <a:prstGeom prst="rect">
            <a:avLst/>
          </a:prstGeom>
        </p:spPr>
      </p:pic>
      <p:sp>
        <p:nvSpPr>
          <p:cNvPr id="78" name="Text Placeholder 3">
            <a:extLst>
              <a:ext uri="{FF2B5EF4-FFF2-40B4-BE49-F238E27FC236}">
                <a16:creationId xmlns:a16="http://schemas.microsoft.com/office/drawing/2014/main" id="{384BB42B-705C-42BE-A5B5-E90AD42CEF03}"/>
              </a:ext>
            </a:extLst>
          </p:cNvPr>
          <p:cNvSpPr txBox="1">
            <a:spLocks/>
          </p:cNvSpPr>
          <p:nvPr/>
        </p:nvSpPr>
        <p:spPr>
          <a:xfrm>
            <a:off x="1654001" y="735866"/>
            <a:ext cx="1293731" cy="4308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2551731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90A2777-F91C-48ED-897F-5A6DFCBAADCF}"/>
              </a:ext>
            </a:extLst>
          </p:cNvPr>
          <p:cNvSpPr txBox="1"/>
          <p:nvPr/>
        </p:nvSpPr>
        <p:spPr>
          <a:xfrm>
            <a:off x="713714" y="197949"/>
            <a:ext cx="425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 2-2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활용 기법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(OCR + OpenCV)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7" name="그래픽 36" descr="클라우드 컴퓨팅">
            <a:extLst>
              <a:ext uri="{FF2B5EF4-FFF2-40B4-BE49-F238E27FC236}">
                <a16:creationId xmlns:a16="http://schemas.microsoft.com/office/drawing/2014/main" id="{D15CE9DD-17CE-4077-B33F-750695455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562" y="52875"/>
            <a:ext cx="610152" cy="610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0C843D-A0E8-4151-B1E1-7B7C5F13130E}"/>
              </a:ext>
            </a:extLst>
          </p:cNvPr>
          <p:cNvSpPr txBox="1"/>
          <p:nvPr/>
        </p:nvSpPr>
        <p:spPr>
          <a:xfrm>
            <a:off x="1586611" y="1189053"/>
            <a:ext cx="2990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INPUT DATA</a:t>
            </a:r>
            <a:endParaRPr lang="en-US" altLang="ko-KR" sz="1800" b="1" dirty="0">
              <a:solidFill>
                <a:srgbClr val="333F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3D3A3081-9CEC-44DE-B8A4-5C5337E19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239984" y="1663177"/>
            <a:ext cx="3684105" cy="2321941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582C05B-1FBF-4545-B1A0-7BF8EF2B7309}"/>
              </a:ext>
            </a:extLst>
          </p:cNvPr>
          <p:cNvGrpSpPr/>
          <p:nvPr/>
        </p:nvGrpSpPr>
        <p:grpSpPr>
          <a:xfrm>
            <a:off x="881402" y="4957292"/>
            <a:ext cx="4878945" cy="1063268"/>
            <a:chOff x="654939" y="4917665"/>
            <a:chExt cx="4878945" cy="106326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4437C6-943D-40C7-840E-0F037C2AC843}"/>
                </a:ext>
              </a:extLst>
            </p:cNvPr>
            <p:cNvSpPr txBox="1"/>
            <p:nvPr/>
          </p:nvSpPr>
          <p:spPr>
            <a:xfrm>
              <a:off x="1698724" y="5334602"/>
              <a:ext cx="3835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Table Detection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pic>
          <p:nvPicPr>
            <p:cNvPr id="1028" name="Picture 4" descr="ocr  무료 아이콘">
              <a:extLst>
                <a:ext uri="{FF2B5EF4-FFF2-40B4-BE49-F238E27FC236}">
                  <a16:creationId xmlns:a16="http://schemas.microsoft.com/office/drawing/2014/main" id="{5DDAA98F-85FE-4AEE-9B5E-D306F7AD6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39" y="4917665"/>
              <a:ext cx="1059572" cy="1002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DB4EE77C-32E2-4FD7-B3CE-C6CD95565809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11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9EFF8476-E15E-4CC6-B711-4336510536C4}"/>
              </a:ext>
            </a:extLst>
          </p:cNvPr>
          <p:cNvSpPr/>
          <p:nvPr/>
        </p:nvSpPr>
        <p:spPr>
          <a:xfrm>
            <a:off x="2923474" y="4218511"/>
            <a:ext cx="318445" cy="646331"/>
          </a:xfrm>
          <a:prstGeom prst="downArrow">
            <a:avLst/>
          </a:prstGeom>
          <a:solidFill>
            <a:srgbClr val="333F50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3452EF-4641-451A-9BB6-E3225E08AFD5}"/>
              </a:ext>
            </a:extLst>
          </p:cNvPr>
          <p:cNvSpPr/>
          <p:nvPr/>
        </p:nvSpPr>
        <p:spPr>
          <a:xfrm>
            <a:off x="6073140" y="1390629"/>
            <a:ext cx="45719" cy="4956323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10648C8-70DE-4158-973F-0C8C48AAF479}"/>
              </a:ext>
            </a:extLst>
          </p:cNvPr>
          <p:cNvGrpSpPr>
            <a:grpSpLocks noChangeAspect="1"/>
          </p:cNvGrpSpPr>
          <p:nvPr/>
        </p:nvGrpSpPr>
        <p:grpSpPr>
          <a:xfrm>
            <a:off x="6305178" y="1330283"/>
            <a:ext cx="4127534" cy="1709317"/>
            <a:chOff x="-1346558" y="2634669"/>
            <a:chExt cx="6522191" cy="2701006"/>
          </a:xfrm>
        </p:grpSpPr>
        <p:pic>
          <p:nvPicPr>
            <p:cNvPr id="29" name="Picture 2" descr="Building Custom Deep Learning Based OCR models">
              <a:extLst>
                <a:ext uri="{FF2B5EF4-FFF2-40B4-BE49-F238E27FC236}">
                  <a16:creationId xmlns:a16="http://schemas.microsoft.com/office/drawing/2014/main" id="{2E8326F9-0DA6-41E8-9B9D-12E82C289F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16" y="2634669"/>
              <a:ext cx="4367317" cy="699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BBC455-939E-478A-AC08-36C86BDD88FD}"/>
                </a:ext>
              </a:extLst>
            </p:cNvPr>
            <p:cNvSpPr txBox="1"/>
            <p:nvPr/>
          </p:nvSpPr>
          <p:spPr>
            <a:xfrm>
              <a:off x="-1346558" y="3566719"/>
              <a:ext cx="5646215" cy="17689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1.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Table Detection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에 최적화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algn="l">
                <a:lnSpc>
                  <a:spcPct val="200000"/>
                </a:lnSpc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2.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정확한 문자인식과 빠른 속도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0CDCE3A-358E-498D-A0F9-B260E1C8D1FE}"/>
              </a:ext>
            </a:extLst>
          </p:cNvPr>
          <p:cNvSpPr txBox="1"/>
          <p:nvPr/>
        </p:nvSpPr>
        <p:spPr>
          <a:xfrm>
            <a:off x="9782726" y="2056436"/>
            <a:ext cx="2157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인식률 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altLang="ko-KR" sz="3200" dirty="0">
                <a:solidFill>
                  <a:srgbClr val="A020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96%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이상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2BD6B5-ED7E-46C3-A3B8-204A2BFBCAE9}"/>
              </a:ext>
            </a:extLst>
          </p:cNvPr>
          <p:cNvSpPr txBox="1"/>
          <p:nvPr/>
        </p:nvSpPr>
        <p:spPr>
          <a:xfrm>
            <a:off x="8134077" y="3818401"/>
            <a:ext cx="2297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Detect Result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pic>
        <p:nvPicPr>
          <p:cNvPr id="44" name="그림 43" descr="테이블이(가) 표시된 사진&#10;&#10;자동 생성된 설명">
            <a:extLst>
              <a:ext uri="{FF2B5EF4-FFF2-40B4-BE49-F238E27FC236}">
                <a16:creationId xmlns:a16="http://schemas.microsoft.com/office/drawing/2014/main" id="{D11B35E3-B15D-4672-8904-51374DED48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0454" y="4692639"/>
            <a:ext cx="2189794" cy="603004"/>
          </a:xfrm>
          <a:prstGeom prst="rect">
            <a:avLst/>
          </a:prstGeom>
        </p:spPr>
      </p:pic>
      <p:pic>
        <p:nvPicPr>
          <p:cNvPr id="45" name="그림 44" descr="테이블이(가) 표시된 사진&#10;&#10;자동 생성된 설명">
            <a:extLst>
              <a:ext uri="{FF2B5EF4-FFF2-40B4-BE49-F238E27FC236}">
                <a16:creationId xmlns:a16="http://schemas.microsoft.com/office/drawing/2014/main" id="{BF47511C-A1BD-4192-9791-F97127F098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5609" y="4666183"/>
            <a:ext cx="2189793" cy="806571"/>
          </a:xfrm>
          <a:prstGeom prst="rect">
            <a:avLst/>
          </a:prstGeom>
        </p:spPr>
      </p:pic>
      <p:sp>
        <p:nvSpPr>
          <p:cNvPr id="46" name="아래쪽 화살표[D] 1">
            <a:extLst>
              <a:ext uri="{FF2B5EF4-FFF2-40B4-BE49-F238E27FC236}">
                <a16:creationId xmlns:a16="http://schemas.microsoft.com/office/drawing/2014/main" id="{A6798416-534D-493D-98F0-E04BEB29CEA0}"/>
              </a:ext>
            </a:extLst>
          </p:cNvPr>
          <p:cNvSpPr/>
          <p:nvPr/>
        </p:nvSpPr>
        <p:spPr>
          <a:xfrm rot="16200000">
            <a:off x="9152444" y="5000825"/>
            <a:ext cx="150968" cy="184326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333F5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CE7C95-EB17-4ECC-A6AC-D214B6BCA2A2}"/>
              </a:ext>
            </a:extLst>
          </p:cNvPr>
          <p:cNvSpPr txBox="1"/>
          <p:nvPr/>
        </p:nvSpPr>
        <p:spPr>
          <a:xfrm>
            <a:off x="6858450" y="5804056"/>
            <a:ext cx="487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필요한 비급여내역만 추출하여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DF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형태로 변환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BA3C1883-73FE-445B-A35E-ED0170F066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0690" y="4330473"/>
            <a:ext cx="2738951" cy="155837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20C0AF-EF04-49BC-A2E1-26F1AB452D08}"/>
              </a:ext>
            </a:extLst>
          </p:cNvPr>
          <p:cNvGrpSpPr/>
          <p:nvPr/>
        </p:nvGrpSpPr>
        <p:grpSpPr>
          <a:xfrm>
            <a:off x="6646528" y="4029473"/>
            <a:ext cx="154707" cy="1994763"/>
            <a:chOff x="5495827" y="1839300"/>
            <a:chExt cx="304798" cy="423590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BEB6FBD-699C-4927-BF40-22E2560A7AE8}"/>
                </a:ext>
              </a:extLst>
            </p:cNvPr>
            <p:cNvSpPr/>
            <p:nvPr/>
          </p:nvSpPr>
          <p:spPr>
            <a:xfrm>
              <a:off x="5495827" y="1877006"/>
              <a:ext cx="75414" cy="4156149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CF633BA-2930-436D-9812-0BA1FFB3D585}"/>
                </a:ext>
              </a:extLst>
            </p:cNvPr>
            <p:cNvSpPr/>
            <p:nvPr/>
          </p:nvSpPr>
          <p:spPr>
            <a:xfrm rot="16200000">
              <a:off x="5610520" y="1724607"/>
              <a:ext cx="75412" cy="304798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EBFA9F9-1410-4BA6-B90F-7C9F220AEA2E}"/>
                </a:ext>
              </a:extLst>
            </p:cNvPr>
            <p:cNvSpPr/>
            <p:nvPr/>
          </p:nvSpPr>
          <p:spPr>
            <a:xfrm rot="16200000">
              <a:off x="5610520" y="5885097"/>
              <a:ext cx="75412" cy="304798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F1360E7-257A-48E6-829C-63D1B879F4ED}"/>
              </a:ext>
            </a:extLst>
          </p:cNvPr>
          <p:cNvGrpSpPr/>
          <p:nvPr/>
        </p:nvGrpSpPr>
        <p:grpSpPr>
          <a:xfrm rot="10800000">
            <a:off x="11725956" y="4029473"/>
            <a:ext cx="154707" cy="1994763"/>
            <a:chOff x="5495827" y="1839300"/>
            <a:chExt cx="304798" cy="423590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23F792A-CC4D-484F-814C-AD8808528A9E}"/>
                </a:ext>
              </a:extLst>
            </p:cNvPr>
            <p:cNvSpPr/>
            <p:nvPr/>
          </p:nvSpPr>
          <p:spPr>
            <a:xfrm>
              <a:off x="5495827" y="1877006"/>
              <a:ext cx="75414" cy="4156149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9DE1DBF-5588-47F6-BABA-3E693F57F2F8}"/>
                </a:ext>
              </a:extLst>
            </p:cNvPr>
            <p:cNvSpPr/>
            <p:nvPr/>
          </p:nvSpPr>
          <p:spPr>
            <a:xfrm rot="16200000">
              <a:off x="5610520" y="1724607"/>
              <a:ext cx="75412" cy="304798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E2035ED-EC45-43C8-966E-0A39FD8D33CC}"/>
                </a:ext>
              </a:extLst>
            </p:cNvPr>
            <p:cNvSpPr/>
            <p:nvPr/>
          </p:nvSpPr>
          <p:spPr>
            <a:xfrm rot="16200000">
              <a:off x="5610520" y="5885097"/>
              <a:ext cx="75412" cy="304798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아래쪽 화살표[D] 1">
            <a:extLst>
              <a:ext uri="{FF2B5EF4-FFF2-40B4-BE49-F238E27FC236}">
                <a16:creationId xmlns:a16="http://schemas.microsoft.com/office/drawing/2014/main" id="{34D32874-1A54-4CCB-AFAE-AA47690811E9}"/>
              </a:ext>
            </a:extLst>
          </p:cNvPr>
          <p:cNvSpPr/>
          <p:nvPr/>
        </p:nvSpPr>
        <p:spPr>
          <a:xfrm>
            <a:off x="8956590" y="3407440"/>
            <a:ext cx="304505" cy="371789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333F50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6C873FB-2D72-4C73-AD43-B0BCF14819C5}"/>
              </a:ext>
            </a:extLst>
          </p:cNvPr>
          <p:cNvSpPr/>
          <p:nvPr/>
        </p:nvSpPr>
        <p:spPr>
          <a:xfrm>
            <a:off x="9857181" y="2003276"/>
            <a:ext cx="2023482" cy="11836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42C569E-540A-4F77-87BA-DE652D971DB1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36" name="Google Shape;90;p13" descr="경희대학교 빅리더 로고">
              <a:extLst>
                <a:ext uri="{FF2B5EF4-FFF2-40B4-BE49-F238E27FC236}">
                  <a16:creationId xmlns:a16="http://schemas.microsoft.com/office/drawing/2014/main" id="{25E99053-5CD7-4426-A388-21C843DAF1A4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CB7423B1-E0AF-454A-8995-CFA96989D9D8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EE8DF5CB-10DC-4FFD-AA49-31EFB55A280A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21121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pic>
        <p:nvPicPr>
          <p:cNvPr id="37" name="그래픽 36" descr="클라우드 컴퓨팅">
            <a:extLst>
              <a:ext uri="{FF2B5EF4-FFF2-40B4-BE49-F238E27FC236}">
                <a16:creationId xmlns:a16="http://schemas.microsoft.com/office/drawing/2014/main" id="{D15CE9DD-17CE-4077-B33F-75069545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62" y="52875"/>
            <a:ext cx="610152" cy="610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C5528-4629-453C-AF4B-2840EB03F3AD}"/>
              </a:ext>
            </a:extLst>
          </p:cNvPr>
          <p:cNvSpPr txBox="1"/>
          <p:nvPr/>
        </p:nvSpPr>
        <p:spPr>
          <a:xfrm>
            <a:off x="408638" y="992165"/>
            <a:ext cx="17428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ISSUE </a:t>
            </a:r>
            <a:r>
              <a:rPr lang="en-US" altLang="ko-KR" sz="3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1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BE2C95-5AF3-41E6-9BCA-8526E7A7FB49}"/>
              </a:ext>
            </a:extLst>
          </p:cNvPr>
          <p:cNvGrpSpPr/>
          <p:nvPr/>
        </p:nvGrpSpPr>
        <p:grpSpPr>
          <a:xfrm>
            <a:off x="325037" y="2087776"/>
            <a:ext cx="5128149" cy="3694171"/>
            <a:chOff x="256943" y="1893223"/>
            <a:chExt cx="5128149" cy="369417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4AA3C28-F495-4F8B-A061-29BBF007A1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6943" y="1893223"/>
              <a:ext cx="5128149" cy="3071554"/>
              <a:chOff x="1893967" y="1130150"/>
              <a:chExt cx="8749505" cy="5336363"/>
            </a:xfrm>
          </p:grpSpPr>
          <p:pic>
            <p:nvPicPr>
              <p:cNvPr id="17" name="내용 개체 틀 3">
                <a:extLst>
                  <a:ext uri="{FF2B5EF4-FFF2-40B4-BE49-F238E27FC236}">
                    <a16:creationId xmlns:a16="http://schemas.microsoft.com/office/drawing/2014/main" id="{0AED4EB3-DD70-4341-881C-008FBA809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3967" y="1130150"/>
                <a:ext cx="8749505" cy="533636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A414B2A-3754-410C-84CA-9354D8AEC630}"/>
                  </a:ext>
                </a:extLst>
              </p:cNvPr>
              <p:cNvSpPr/>
              <p:nvPr/>
            </p:nvSpPr>
            <p:spPr>
              <a:xfrm>
                <a:off x="2479040" y="1788160"/>
                <a:ext cx="7579360" cy="643707"/>
              </a:xfrm>
              <a:prstGeom prst="rect">
                <a:avLst/>
              </a:prstGeom>
              <a:noFill/>
              <a:ln w="603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D34B0C9-5807-4C0C-BFE0-3C9BA524F412}"/>
                  </a:ext>
                </a:extLst>
              </p:cNvPr>
              <p:cNvSpPr/>
              <p:nvPr/>
            </p:nvSpPr>
            <p:spPr>
              <a:xfrm>
                <a:off x="2479040" y="2719995"/>
                <a:ext cx="7579360" cy="1383817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842708-37B0-440C-BE3A-0DC3A06717DD}"/>
                </a:ext>
              </a:extLst>
            </p:cNvPr>
            <p:cNvSpPr txBox="1"/>
            <p:nvPr/>
          </p:nvSpPr>
          <p:spPr>
            <a:xfrm>
              <a:off x="2197611" y="2271967"/>
              <a:ext cx="1414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Table1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CF63C8-AC19-4C03-8C86-8CD7D0AF6BD3}"/>
                </a:ext>
              </a:extLst>
            </p:cNvPr>
            <p:cNvSpPr txBox="1"/>
            <p:nvPr/>
          </p:nvSpPr>
          <p:spPr>
            <a:xfrm>
              <a:off x="2197611" y="2974811"/>
              <a:ext cx="1414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Table2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C448B0-D6AD-47D6-802E-C3B590163662}"/>
                </a:ext>
              </a:extLst>
            </p:cNvPr>
            <p:cNvSpPr txBox="1"/>
            <p:nvPr/>
          </p:nvSpPr>
          <p:spPr>
            <a:xfrm>
              <a:off x="1160841" y="5050066"/>
              <a:ext cx="3881336" cy="53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필요한 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Table 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인식 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X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2741C17-5EFC-4188-B9C0-7A75E93E5F46}"/>
                </a:ext>
              </a:extLst>
            </p:cNvPr>
            <p:cNvSpPr/>
            <p:nvPr/>
          </p:nvSpPr>
          <p:spPr>
            <a:xfrm>
              <a:off x="1357867" y="3906742"/>
              <a:ext cx="1910627" cy="1496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래픽 20" descr="시계 방향으로 굽은 화살표">
              <a:extLst>
                <a:ext uri="{FF2B5EF4-FFF2-40B4-BE49-F238E27FC236}">
                  <a16:creationId xmlns:a16="http://schemas.microsoft.com/office/drawing/2014/main" id="{D49C017A-8EEB-438D-BC95-AAACC325A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2160119">
              <a:off x="2809220" y="4082880"/>
              <a:ext cx="653050" cy="906004"/>
            </a:xfrm>
            <a:prstGeom prst="rect">
              <a:avLst/>
            </a:prstGeom>
          </p:spPr>
        </p:pic>
      </p:grpSp>
      <p:sp>
        <p:nvSpPr>
          <p:cNvPr id="20" name="슬라이드 번호 개체 틀 3">
            <a:extLst>
              <a:ext uri="{FF2B5EF4-FFF2-40B4-BE49-F238E27FC236}">
                <a16:creationId xmlns:a16="http://schemas.microsoft.com/office/drawing/2014/main" id="{E8613AA4-75F5-4908-AF44-D8439193709B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12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8A586F-FE9E-45CA-8779-1FD8AC93CCD2}"/>
              </a:ext>
            </a:extLst>
          </p:cNvPr>
          <p:cNvSpPr/>
          <p:nvPr/>
        </p:nvSpPr>
        <p:spPr>
          <a:xfrm>
            <a:off x="6073140" y="1390629"/>
            <a:ext cx="45719" cy="4956323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FB9842-05AC-4067-959D-52EC340D0AD4}"/>
              </a:ext>
            </a:extLst>
          </p:cNvPr>
          <p:cNvSpPr txBox="1"/>
          <p:nvPr/>
        </p:nvSpPr>
        <p:spPr>
          <a:xfrm>
            <a:off x="713714" y="197949"/>
            <a:ext cx="425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 2-2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활용 기법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(OCR + OpenCV)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273E293-B552-4573-855C-81046265AF09}"/>
              </a:ext>
            </a:extLst>
          </p:cNvPr>
          <p:cNvGrpSpPr/>
          <p:nvPr/>
        </p:nvGrpSpPr>
        <p:grpSpPr>
          <a:xfrm>
            <a:off x="6755175" y="1248023"/>
            <a:ext cx="4722090" cy="4289956"/>
            <a:chOff x="7034534" y="1217457"/>
            <a:chExt cx="4722090" cy="4289956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5B4A3F2-720B-488A-B846-11F04721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34535" y="1217457"/>
              <a:ext cx="4450942" cy="2244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C86985-15DB-496F-8F4D-DE4B84AB8CFF}"/>
                </a:ext>
              </a:extLst>
            </p:cNvPr>
            <p:cNvSpPr txBox="1"/>
            <p:nvPr/>
          </p:nvSpPr>
          <p:spPr>
            <a:xfrm>
              <a:off x="7034534" y="1657095"/>
              <a:ext cx="4722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1.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해당 셀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대비 환자등록번호 셀 크기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=&gt;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0.42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       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A8DB6D2-47A7-48B0-AF82-499CEFAAF4F1}"/>
                </a:ext>
              </a:extLst>
            </p:cNvPr>
            <p:cNvSpPr txBox="1"/>
            <p:nvPr/>
          </p:nvSpPr>
          <p:spPr>
            <a:xfrm>
              <a:off x="7045742" y="5138081"/>
              <a:ext cx="3101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3.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해당 좌표 이미지 가져오기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F63505-7DBF-4626-9BE3-6E6FD5CD6A5D}"/>
                </a:ext>
              </a:extLst>
            </p:cNvPr>
            <p:cNvSpPr txBox="1"/>
            <p:nvPr/>
          </p:nvSpPr>
          <p:spPr>
            <a:xfrm>
              <a:off x="7045742" y="2897628"/>
              <a:ext cx="4623454" cy="877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>
                <a:lnSpc>
                  <a:spcPct val="150000"/>
                </a:lnSpc>
                <a:buNone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2.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사진촬영 각도나 방향을 고려해 범위 결정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 algn="l">
                <a:lnSpc>
                  <a:spcPct val="150000"/>
                </a:lnSpc>
                <a:buNone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            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462661C9-C36E-460E-8DF4-76FB75596F7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 r="42223" b="-387"/>
          <a:stretch/>
        </p:blipFill>
        <p:spPr>
          <a:xfrm>
            <a:off x="6911161" y="5609977"/>
            <a:ext cx="4197132" cy="796510"/>
          </a:xfrm>
          <a:prstGeom prst="rect">
            <a:avLst/>
          </a:prstGeom>
        </p:spPr>
      </p:pic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F9CAE676-A5B0-4157-A975-180193F18C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61" y="2023163"/>
            <a:ext cx="2895600" cy="863600"/>
          </a:xfrm>
          <a:prstGeom prst="rect">
            <a:avLst/>
          </a:prstGeom>
        </p:spPr>
      </p:pic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BF590B3F-7CCA-4366-ADBA-6C4DAE6BC5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314" y="3401129"/>
            <a:ext cx="4381500" cy="18034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02FDBE5-FB6F-4776-A720-837610726933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29" name="Google Shape;90;p13" descr="경희대학교 빅리더 로고">
              <a:extLst>
                <a:ext uri="{FF2B5EF4-FFF2-40B4-BE49-F238E27FC236}">
                  <a16:creationId xmlns:a16="http://schemas.microsoft.com/office/drawing/2014/main" id="{34670F99-ED19-4692-BDE2-E4852FA8216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7B0A3CAD-A7D4-4828-B0C1-6B7E329DC36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F60BDCD5-4689-405A-808D-6F3194BACBD4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15584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pic>
        <p:nvPicPr>
          <p:cNvPr id="37" name="그래픽 36" descr="클라우드 컴퓨팅">
            <a:extLst>
              <a:ext uri="{FF2B5EF4-FFF2-40B4-BE49-F238E27FC236}">
                <a16:creationId xmlns:a16="http://schemas.microsoft.com/office/drawing/2014/main" id="{D15CE9DD-17CE-4077-B33F-75069545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62" y="52875"/>
            <a:ext cx="610152" cy="6101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E7332B-2E25-4C5F-93DD-989778A89916}"/>
              </a:ext>
            </a:extLst>
          </p:cNvPr>
          <p:cNvSpPr txBox="1"/>
          <p:nvPr/>
        </p:nvSpPr>
        <p:spPr>
          <a:xfrm>
            <a:off x="474479" y="978446"/>
            <a:ext cx="16411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ISSUE </a:t>
            </a:r>
            <a:r>
              <a:rPr lang="en-US" altLang="ko-KR" sz="3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2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019FEC-2223-46E2-8E7D-D7F79DDDB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31" y="1704925"/>
            <a:ext cx="4398857" cy="240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08BC80-F8D6-4537-80F4-CE8EC39F5B52}"/>
              </a:ext>
            </a:extLst>
          </p:cNvPr>
          <p:cNvSpPr txBox="1"/>
          <p:nvPr/>
        </p:nvSpPr>
        <p:spPr>
          <a:xfrm>
            <a:off x="474479" y="2178341"/>
            <a:ext cx="4114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Text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대비 큰 여백으로 인식률  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9C350727-F05E-4795-BC61-B24A12276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0715" y="3639726"/>
            <a:ext cx="3638550" cy="24541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4EEDC1A-430A-4661-99F6-C98F65ACED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7530" y="4013896"/>
            <a:ext cx="436626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EA3428-D525-4426-BCD3-C5674C691A23}"/>
              </a:ext>
            </a:extLst>
          </p:cNvPr>
          <p:cNvSpPr txBox="1"/>
          <p:nvPr/>
        </p:nvSpPr>
        <p:spPr>
          <a:xfrm>
            <a:off x="2264734" y="6259941"/>
            <a:ext cx="2725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자동으로 여백을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Crop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865F177-56EE-497C-908E-74D54C458C25}"/>
              </a:ext>
            </a:extLst>
          </p:cNvPr>
          <p:cNvSpPr/>
          <p:nvPr/>
        </p:nvSpPr>
        <p:spPr>
          <a:xfrm>
            <a:off x="6021088" y="1666511"/>
            <a:ext cx="884620" cy="400110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596C38-466A-47B2-A70A-BAABB05CC83D}"/>
              </a:ext>
            </a:extLst>
          </p:cNvPr>
          <p:cNvSpPr txBox="1"/>
          <p:nvPr/>
        </p:nvSpPr>
        <p:spPr>
          <a:xfrm>
            <a:off x="474479" y="3639726"/>
            <a:ext cx="139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SOLUTION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A7C9F5E-F8DF-437B-9252-290C749E0C3D}"/>
              </a:ext>
            </a:extLst>
          </p:cNvPr>
          <p:cNvSpPr/>
          <p:nvPr/>
        </p:nvSpPr>
        <p:spPr>
          <a:xfrm>
            <a:off x="6021088" y="4218304"/>
            <a:ext cx="884620" cy="400110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7104D-FD86-4DB4-9056-2990024FAD2D}"/>
              </a:ext>
            </a:extLst>
          </p:cNvPr>
          <p:cNvSpPr txBox="1"/>
          <p:nvPr/>
        </p:nvSpPr>
        <p:spPr>
          <a:xfrm>
            <a:off x="7359018" y="5675166"/>
            <a:ext cx="436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ko-KR" altLang="en-US" sz="32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개선 후 인식률 증가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40F668B-D567-49A5-9B48-F669A6796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7529" y="4755794"/>
            <a:ext cx="4366261" cy="48013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DAE97A6-F6D8-4AA9-9C94-5FF4D880BF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1369" y="1622074"/>
            <a:ext cx="4366259" cy="4634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C358F20-8224-4A84-A7D7-C8E9049666F9}"/>
              </a:ext>
            </a:extLst>
          </p:cNvPr>
          <p:cNvSpPr txBox="1"/>
          <p:nvPr/>
        </p:nvSpPr>
        <p:spPr>
          <a:xfrm>
            <a:off x="7359018" y="2429692"/>
            <a:ext cx="4242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개선 전 낮은 인식률</a:t>
            </a:r>
          </a:p>
        </p:txBody>
      </p:sp>
      <p:pic>
        <p:nvPicPr>
          <p:cNvPr id="35" name="그래픽 34" descr="채우기 없는 슬픈 얼굴">
            <a:extLst>
              <a:ext uri="{FF2B5EF4-FFF2-40B4-BE49-F238E27FC236}">
                <a16:creationId xmlns:a16="http://schemas.microsoft.com/office/drawing/2014/main" id="{E889F9D8-810A-4135-88EB-76DE717E61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04913" y="2338862"/>
            <a:ext cx="792993" cy="792993"/>
          </a:xfrm>
          <a:prstGeom prst="rect">
            <a:avLst/>
          </a:prstGeom>
        </p:spPr>
      </p:pic>
      <p:pic>
        <p:nvPicPr>
          <p:cNvPr id="36" name="그래픽 35" descr="채우기 없는 웃는 얼굴">
            <a:extLst>
              <a:ext uri="{FF2B5EF4-FFF2-40B4-BE49-F238E27FC236}">
                <a16:creationId xmlns:a16="http://schemas.microsoft.com/office/drawing/2014/main" id="{5A953038-7F1F-4E63-A954-C4155DFB37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9719" y="5537813"/>
            <a:ext cx="788187" cy="78818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BBB726C-A038-42ED-91A3-6118BFF2310E}"/>
              </a:ext>
            </a:extLst>
          </p:cNvPr>
          <p:cNvCxnSpPr>
            <a:cxnSpLocks/>
          </p:cNvCxnSpPr>
          <p:nvPr/>
        </p:nvCxnSpPr>
        <p:spPr>
          <a:xfrm flipV="1">
            <a:off x="408638" y="3247276"/>
            <a:ext cx="11458990" cy="12308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064828F-8064-4B11-862C-85A2717861F7}"/>
              </a:ext>
            </a:extLst>
          </p:cNvPr>
          <p:cNvSpPr/>
          <p:nvPr/>
        </p:nvSpPr>
        <p:spPr>
          <a:xfrm>
            <a:off x="4681393" y="2237688"/>
            <a:ext cx="303180" cy="340707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슬라이드 번호 개체 틀 3">
            <a:extLst>
              <a:ext uri="{FF2B5EF4-FFF2-40B4-BE49-F238E27FC236}">
                <a16:creationId xmlns:a16="http://schemas.microsoft.com/office/drawing/2014/main" id="{CE48C891-F0D9-46A9-87EE-B475F1CF92E1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13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D09128-56F8-4CC0-9C9D-F3F3EFB9174E}"/>
              </a:ext>
            </a:extLst>
          </p:cNvPr>
          <p:cNvSpPr txBox="1"/>
          <p:nvPr/>
        </p:nvSpPr>
        <p:spPr>
          <a:xfrm>
            <a:off x="713714" y="197949"/>
            <a:ext cx="425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 2-2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활용 기법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(OCR + OpenCV)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6635F7E-F77E-4C3D-AAD4-66A3137100E1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31" name="Google Shape;90;p13" descr="경희대학교 빅리더 로고">
              <a:extLst>
                <a:ext uri="{FF2B5EF4-FFF2-40B4-BE49-F238E27FC236}">
                  <a16:creationId xmlns:a16="http://schemas.microsoft.com/office/drawing/2014/main" id="{817AA531-80AD-4A4B-A172-9650B7C2943C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0FCA0AC6-5554-4C19-842F-8FDC6C566E72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E8237501-8E0F-4FC5-88DE-E1DBB53C9EAB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8855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pic>
        <p:nvPicPr>
          <p:cNvPr id="37" name="그래픽 36" descr="클라우드 컴퓨팅">
            <a:extLst>
              <a:ext uri="{FF2B5EF4-FFF2-40B4-BE49-F238E27FC236}">
                <a16:creationId xmlns:a16="http://schemas.microsoft.com/office/drawing/2014/main" id="{D15CE9DD-17CE-4077-B33F-75069545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62" y="52875"/>
            <a:ext cx="610152" cy="610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75BC72-0F9E-4EEF-BAC5-0785591F4107}"/>
              </a:ext>
            </a:extLst>
          </p:cNvPr>
          <p:cNvSpPr txBox="1"/>
          <p:nvPr/>
        </p:nvSpPr>
        <p:spPr>
          <a:xfrm>
            <a:off x="603645" y="888609"/>
            <a:ext cx="6400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kumimoji="1" lang="ko-Kore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가져온</a:t>
            </a: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text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에서 숫자에 해당하는 요양기호만 가져오기</a:t>
            </a:r>
            <a:endParaRPr kumimoji="1" lang="ko-Kore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254492-CDE3-44B6-A6E6-23A48024A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503" y="2181253"/>
            <a:ext cx="4767487" cy="14022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3FC2E8-D672-46CE-981B-C1E3507D4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368" y="3613341"/>
            <a:ext cx="1918179" cy="601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CEAC3F-3D13-4C3D-B714-9219BA92A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6941" y="2102484"/>
            <a:ext cx="4291068" cy="4001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6EF0E7-DAA3-462B-990F-9BF512988CAC}"/>
              </a:ext>
            </a:extLst>
          </p:cNvPr>
          <p:cNvSpPr txBox="1"/>
          <p:nvPr/>
        </p:nvSpPr>
        <p:spPr>
          <a:xfrm>
            <a:off x="1950235" y="1432925"/>
            <a:ext cx="5260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요양기호는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ML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모델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feature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에 해당하기 때문</a:t>
            </a:r>
          </a:p>
        </p:txBody>
      </p:sp>
      <p:pic>
        <p:nvPicPr>
          <p:cNvPr id="14" name="그래픽 13" descr="조금 굽은 줄 화살표">
            <a:extLst>
              <a:ext uri="{FF2B5EF4-FFF2-40B4-BE49-F238E27FC236}">
                <a16:creationId xmlns:a16="http://schemas.microsoft.com/office/drawing/2014/main" id="{EBA50916-FB9A-4E7C-B332-85C91ACE6B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7187" y="1156893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25B77-4ED1-40BC-9A15-33F36B92DCD3}"/>
              </a:ext>
            </a:extLst>
          </p:cNvPr>
          <p:cNvSpPr txBox="1"/>
          <p:nvPr/>
        </p:nvSpPr>
        <p:spPr>
          <a:xfrm>
            <a:off x="1566580" y="3638969"/>
            <a:ext cx="4767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숫자를 판별하는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isdigit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함수를 사용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704E5-E074-41E8-B0DB-D3D156D9F043}"/>
              </a:ext>
            </a:extLst>
          </p:cNvPr>
          <p:cNvSpPr/>
          <p:nvPr/>
        </p:nvSpPr>
        <p:spPr>
          <a:xfrm>
            <a:off x="9628120" y="2102484"/>
            <a:ext cx="1789889" cy="400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[D] 1">
            <a:extLst>
              <a:ext uri="{FF2B5EF4-FFF2-40B4-BE49-F238E27FC236}">
                <a16:creationId xmlns:a16="http://schemas.microsoft.com/office/drawing/2014/main" id="{0452F893-E7BF-43E1-830B-E3637FE2B59C}"/>
              </a:ext>
            </a:extLst>
          </p:cNvPr>
          <p:cNvSpPr/>
          <p:nvPr/>
        </p:nvSpPr>
        <p:spPr>
          <a:xfrm>
            <a:off x="9166077" y="2640726"/>
            <a:ext cx="256762" cy="601465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333F50"/>
              </a:solidFill>
            </a:endParaRPr>
          </a:p>
        </p:txBody>
      </p:sp>
      <p:pic>
        <p:nvPicPr>
          <p:cNvPr id="20" name="내용 개체 틀 4">
            <a:extLst>
              <a:ext uri="{FF2B5EF4-FFF2-40B4-BE49-F238E27FC236}">
                <a16:creationId xmlns:a16="http://schemas.microsoft.com/office/drawing/2014/main" id="{6AF447A0-45B0-4296-94DC-554A94E1C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1071702" y="4994076"/>
            <a:ext cx="10048596" cy="1451620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5FE4F0D-7192-48F4-BF93-C69C609B4095}"/>
              </a:ext>
            </a:extLst>
          </p:cNvPr>
          <p:cNvSpPr txBox="1"/>
          <p:nvPr/>
        </p:nvSpPr>
        <p:spPr>
          <a:xfrm>
            <a:off x="1071702" y="4439664"/>
            <a:ext cx="34240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&lt; OCR 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최종 결과 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&gt;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06326A-88C5-483A-AAC1-ED7824AD946A}"/>
              </a:ext>
            </a:extLst>
          </p:cNvPr>
          <p:cNvSpPr/>
          <p:nvPr/>
        </p:nvSpPr>
        <p:spPr>
          <a:xfrm>
            <a:off x="1071702" y="4994076"/>
            <a:ext cx="10048596" cy="14516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C4BD389-F6AA-49EF-803D-B14703F1FF08}"/>
              </a:ext>
            </a:extLst>
          </p:cNvPr>
          <p:cNvGrpSpPr/>
          <p:nvPr/>
        </p:nvGrpSpPr>
        <p:grpSpPr>
          <a:xfrm>
            <a:off x="912229" y="1980669"/>
            <a:ext cx="173792" cy="2173937"/>
            <a:chOff x="5495827" y="1839300"/>
            <a:chExt cx="304798" cy="423590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8E56064-C57E-4D9D-84B3-325C2648ED4D}"/>
                </a:ext>
              </a:extLst>
            </p:cNvPr>
            <p:cNvSpPr/>
            <p:nvPr/>
          </p:nvSpPr>
          <p:spPr>
            <a:xfrm>
              <a:off x="5495827" y="1877006"/>
              <a:ext cx="75414" cy="4156149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7CCD30-A72E-4528-98E8-0740094B3035}"/>
                </a:ext>
              </a:extLst>
            </p:cNvPr>
            <p:cNvSpPr/>
            <p:nvPr/>
          </p:nvSpPr>
          <p:spPr>
            <a:xfrm rot="16200000">
              <a:off x="5610520" y="1724607"/>
              <a:ext cx="75412" cy="304798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D097422-9365-4A5B-B352-ED54DF034014}"/>
                </a:ext>
              </a:extLst>
            </p:cNvPr>
            <p:cNvSpPr/>
            <p:nvPr/>
          </p:nvSpPr>
          <p:spPr>
            <a:xfrm rot="16200000">
              <a:off x="5610520" y="5885097"/>
              <a:ext cx="75412" cy="304798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95768B9-5FB6-4F06-8253-1B73E273BFF0}"/>
              </a:ext>
            </a:extLst>
          </p:cNvPr>
          <p:cNvGrpSpPr/>
          <p:nvPr/>
        </p:nvGrpSpPr>
        <p:grpSpPr>
          <a:xfrm rot="10800000">
            <a:off x="6102794" y="1977241"/>
            <a:ext cx="173792" cy="2173937"/>
            <a:chOff x="5495827" y="1839300"/>
            <a:chExt cx="304798" cy="423590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0396E7A-A949-46E7-9118-B461FD2D1FA4}"/>
                </a:ext>
              </a:extLst>
            </p:cNvPr>
            <p:cNvSpPr/>
            <p:nvPr/>
          </p:nvSpPr>
          <p:spPr>
            <a:xfrm>
              <a:off x="5495827" y="1877006"/>
              <a:ext cx="75414" cy="4156149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DAF01E3-AD6E-4553-BEDF-86658933E8F7}"/>
                </a:ext>
              </a:extLst>
            </p:cNvPr>
            <p:cNvSpPr/>
            <p:nvPr/>
          </p:nvSpPr>
          <p:spPr>
            <a:xfrm rot="16200000">
              <a:off x="5610520" y="1724607"/>
              <a:ext cx="75412" cy="304798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31A6BD-0F8E-4E14-999C-736D2139D46A}"/>
                </a:ext>
              </a:extLst>
            </p:cNvPr>
            <p:cNvSpPr/>
            <p:nvPr/>
          </p:nvSpPr>
          <p:spPr>
            <a:xfrm rot="16200000">
              <a:off x="5610520" y="5885097"/>
              <a:ext cx="75412" cy="304798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슬라이드 번호 개체 틀 3">
            <a:extLst>
              <a:ext uri="{FF2B5EF4-FFF2-40B4-BE49-F238E27FC236}">
                <a16:creationId xmlns:a16="http://schemas.microsoft.com/office/drawing/2014/main" id="{40AF9DCB-D3E9-4248-B4FE-CBE03A3C9138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14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969E8E-C039-4D9C-A267-2EE28C37BD18}"/>
              </a:ext>
            </a:extLst>
          </p:cNvPr>
          <p:cNvSpPr txBox="1"/>
          <p:nvPr/>
        </p:nvSpPr>
        <p:spPr>
          <a:xfrm>
            <a:off x="713714" y="197949"/>
            <a:ext cx="425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 2-2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활용 기법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(OCR + OpenCV)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3B55A19-FC97-4553-A6F2-7CE9B3C8997B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33" name="Google Shape;90;p13" descr="경희대학교 빅리더 로고">
              <a:extLst>
                <a:ext uri="{FF2B5EF4-FFF2-40B4-BE49-F238E27FC236}">
                  <a16:creationId xmlns:a16="http://schemas.microsoft.com/office/drawing/2014/main" id="{0682210D-F04A-4765-A2DA-50726F5046C6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9ECBAEE8-C6D2-4EE3-BF86-71992BF043F1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311F761B-B760-4D9D-AB1A-1A91E6399DC1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2444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4226A3FC-38EA-48E8-AABF-767FE09C8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5593" y="1572015"/>
            <a:ext cx="10045077" cy="145111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16FBAE-32C0-4B39-94A7-DB8C59A28492}"/>
              </a:ext>
            </a:extLst>
          </p:cNvPr>
          <p:cNvSpPr txBox="1"/>
          <p:nvPr/>
        </p:nvSpPr>
        <p:spPr>
          <a:xfrm>
            <a:off x="408639" y="982494"/>
            <a:ext cx="2560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OCR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최종 결과</a:t>
            </a:r>
          </a:p>
        </p:txBody>
      </p:sp>
      <p:sp>
        <p:nvSpPr>
          <p:cNvPr id="24" name="Freeform 615">
            <a:extLst>
              <a:ext uri="{FF2B5EF4-FFF2-40B4-BE49-F238E27FC236}">
                <a16:creationId xmlns:a16="http://schemas.microsoft.com/office/drawing/2014/main" id="{E2E7D956-0FF0-42BD-8920-871E7D35A28D}"/>
              </a:ext>
            </a:extLst>
          </p:cNvPr>
          <p:cNvSpPr>
            <a:spLocks noEditPoints="1"/>
          </p:cNvSpPr>
          <p:nvPr/>
        </p:nvSpPr>
        <p:spPr bwMode="auto">
          <a:xfrm>
            <a:off x="2364799" y="3783123"/>
            <a:ext cx="1272167" cy="2556386"/>
          </a:xfrm>
          <a:custGeom>
            <a:avLst/>
            <a:gdLst>
              <a:gd name="T0" fmla="*/ 198 w 1175"/>
              <a:gd name="T1" fmla="*/ 433 h 2748"/>
              <a:gd name="T2" fmla="*/ 230 w 1175"/>
              <a:gd name="T3" fmla="*/ 446 h 2748"/>
              <a:gd name="T4" fmla="*/ 249 w 1175"/>
              <a:gd name="T5" fmla="*/ 498 h 2748"/>
              <a:gd name="T6" fmla="*/ 249 w 1175"/>
              <a:gd name="T7" fmla="*/ 470 h 2748"/>
              <a:gd name="T8" fmla="*/ 275 w 1175"/>
              <a:gd name="T9" fmla="*/ 446 h 2748"/>
              <a:gd name="T10" fmla="*/ 284 w 1175"/>
              <a:gd name="T11" fmla="*/ 423 h 2748"/>
              <a:gd name="T12" fmla="*/ 614 w 1175"/>
              <a:gd name="T13" fmla="*/ 167 h 2748"/>
              <a:gd name="T14" fmla="*/ 631 w 1175"/>
              <a:gd name="T15" fmla="*/ 167 h 2748"/>
              <a:gd name="T16" fmla="*/ 528 w 1175"/>
              <a:gd name="T17" fmla="*/ 11 h 2748"/>
              <a:gd name="T18" fmla="*/ 605 w 1175"/>
              <a:gd name="T19" fmla="*/ 135 h 2748"/>
              <a:gd name="T20" fmla="*/ 633 w 1175"/>
              <a:gd name="T21" fmla="*/ 179 h 2748"/>
              <a:gd name="T22" fmla="*/ 624 w 1175"/>
              <a:gd name="T23" fmla="*/ 184 h 2748"/>
              <a:gd name="T24" fmla="*/ 628 w 1175"/>
              <a:gd name="T25" fmla="*/ 270 h 2748"/>
              <a:gd name="T26" fmla="*/ 675 w 1175"/>
              <a:gd name="T27" fmla="*/ 337 h 2748"/>
              <a:gd name="T28" fmla="*/ 803 w 1175"/>
              <a:gd name="T29" fmla="*/ 419 h 2748"/>
              <a:gd name="T30" fmla="*/ 729 w 1175"/>
              <a:gd name="T31" fmla="*/ 793 h 2748"/>
              <a:gd name="T32" fmla="*/ 733 w 1175"/>
              <a:gd name="T33" fmla="*/ 1012 h 2748"/>
              <a:gd name="T34" fmla="*/ 752 w 1175"/>
              <a:gd name="T35" fmla="*/ 1191 h 2748"/>
              <a:gd name="T36" fmla="*/ 770 w 1175"/>
              <a:gd name="T37" fmla="*/ 1266 h 2748"/>
              <a:gd name="T38" fmla="*/ 917 w 1175"/>
              <a:gd name="T39" fmla="*/ 1668 h 2748"/>
              <a:gd name="T40" fmla="*/ 1175 w 1175"/>
              <a:gd name="T41" fmla="*/ 2585 h 2748"/>
              <a:gd name="T42" fmla="*/ 1154 w 1175"/>
              <a:gd name="T43" fmla="*/ 2597 h 2748"/>
              <a:gd name="T44" fmla="*/ 1154 w 1175"/>
              <a:gd name="T45" fmla="*/ 2664 h 2748"/>
              <a:gd name="T46" fmla="*/ 1080 w 1175"/>
              <a:gd name="T47" fmla="*/ 2736 h 2748"/>
              <a:gd name="T48" fmla="*/ 936 w 1175"/>
              <a:gd name="T49" fmla="*/ 2701 h 2748"/>
              <a:gd name="T50" fmla="*/ 978 w 1175"/>
              <a:gd name="T51" fmla="*/ 2522 h 2748"/>
              <a:gd name="T52" fmla="*/ 866 w 1175"/>
              <a:gd name="T53" fmla="*/ 2099 h 2748"/>
              <a:gd name="T54" fmla="*/ 740 w 1175"/>
              <a:gd name="T55" fmla="*/ 1836 h 2748"/>
              <a:gd name="T56" fmla="*/ 694 w 1175"/>
              <a:gd name="T57" fmla="*/ 1833 h 2748"/>
              <a:gd name="T58" fmla="*/ 696 w 1175"/>
              <a:gd name="T59" fmla="*/ 1887 h 2748"/>
              <a:gd name="T60" fmla="*/ 738 w 1175"/>
              <a:gd name="T61" fmla="*/ 2427 h 2748"/>
              <a:gd name="T62" fmla="*/ 710 w 1175"/>
              <a:gd name="T63" fmla="*/ 2520 h 2748"/>
              <a:gd name="T64" fmla="*/ 663 w 1175"/>
              <a:gd name="T65" fmla="*/ 2569 h 2748"/>
              <a:gd name="T66" fmla="*/ 596 w 1175"/>
              <a:gd name="T67" fmla="*/ 2555 h 2748"/>
              <a:gd name="T68" fmla="*/ 456 w 1175"/>
              <a:gd name="T69" fmla="*/ 2592 h 2748"/>
              <a:gd name="T70" fmla="*/ 333 w 1175"/>
              <a:gd name="T71" fmla="*/ 2562 h 2748"/>
              <a:gd name="T72" fmla="*/ 477 w 1175"/>
              <a:gd name="T73" fmla="*/ 2494 h 2748"/>
              <a:gd name="T74" fmla="*/ 512 w 1175"/>
              <a:gd name="T75" fmla="*/ 2469 h 2748"/>
              <a:gd name="T76" fmla="*/ 503 w 1175"/>
              <a:gd name="T77" fmla="*/ 2378 h 2748"/>
              <a:gd name="T78" fmla="*/ 410 w 1175"/>
              <a:gd name="T79" fmla="*/ 1859 h 2748"/>
              <a:gd name="T80" fmla="*/ 251 w 1175"/>
              <a:gd name="T81" fmla="*/ 1789 h 2748"/>
              <a:gd name="T82" fmla="*/ 221 w 1175"/>
              <a:gd name="T83" fmla="*/ 1664 h 2748"/>
              <a:gd name="T84" fmla="*/ 293 w 1175"/>
              <a:gd name="T85" fmla="*/ 1019 h 2748"/>
              <a:gd name="T86" fmla="*/ 244 w 1175"/>
              <a:gd name="T87" fmla="*/ 777 h 2748"/>
              <a:gd name="T88" fmla="*/ 0 w 1175"/>
              <a:gd name="T89" fmla="*/ 810 h 2748"/>
              <a:gd name="T90" fmla="*/ 121 w 1175"/>
              <a:gd name="T91" fmla="*/ 602 h 2748"/>
              <a:gd name="T92" fmla="*/ 135 w 1175"/>
              <a:gd name="T93" fmla="*/ 526 h 2748"/>
              <a:gd name="T94" fmla="*/ 149 w 1175"/>
              <a:gd name="T95" fmla="*/ 486 h 2748"/>
              <a:gd name="T96" fmla="*/ 191 w 1175"/>
              <a:gd name="T97" fmla="*/ 400 h 2748"/>
              <a:gd name="T98" fmla="*/ 240 w 1175"/>
              <a:gd name="T99" fmla="*/ 374 h 2748"/>
              <a:gd name="T100" fmla="*/ 303 w 1175"/>
              <a:gd name="T101" fmla="*/ 374 h 2748"/>
              <a:gd name="T102" fmla="*/ 384 w 1175"/>
              <a:gd name="T103" fmla="*/ 428 h 2748"/>
              <a:gd name="T104" fmla="*/ 407 w 1175"/>
              <a:gd name="T105" fmla="*/ 442 h 2748"/>
              <a:gd name="T106" fmla="*/ 363 w 1175"/>
              <a:gd name="T107" fmla="*/ 337 h 2748"/>
              <a:gd name="T108" fmla="*/ 338 w 1175"/>
              <a:gd name="T109" fmla="*/ 270 h 2748"/>
              <a:gd name="T110" fmla="*/ 331 w 1175"/>
              <a:gd name="T111" fmla="*/ 260 h 2748"/>
              <a:gd name="T112" fmla="*/ 303 w 1175"/>
              <a:gd name="T113" fmla="*/ 125 h 2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75" h="2748">
                <a:moveTo>
                  <a:pt x="277" y="535"/>
                </a:moveTo>
                <a:lnTo>
                  <a:pt x="277" y="535"/>
                </a:lnTo>
                <a:lnTo>
                  <a:pt x="277" y="535"/>
                </a:lnTo>
                <a:lnTo>
                  <a:pt x="277" y="537"/>
                </a:lnTo>
                <a:lnTo>
                  <a:pt x="282" y="535"/>
                </a:lnTo>
                <a:lnTo>
                  <a:pt x="277" y="535"/>
                </a:lnTo>
                <a:close/>
                <a:moveTo>
                  <a:pt x="200" y="426"/>
                </a:moveTo>
                <a:lnTo>
                  <a:pt x="198" y="428"/>
                </a:lnTo>
                <a:lnTo>
                  <a:pt x="198" y="433"/>
                </a:lnTo>
                <a:lnTo>
                  <a:pt x="198" y="437"/>
                </a:lnTo>
                <a:lnTo>
                  <a:pt x="203" y="433"/>
                </a:lnTo>
                <a:lnTo>
                  <a:pt x="205" y="426"/>
                </a:lnTo>
                <a:lnTo>
                  <a:pt x="200" y="426"/>
                </a:lnTo>
                <a:close/>
                <a:moveTo>
                  <a:pt x="254" y="402"/>
                </a:moveTo>
                <a:lnTo>
                  <a:pt x="249" y="414"/>
                </a:lnTo>
                <a:lnTo>
                  <a:pt x="242" y="423"/>
                </a:lnTo>
                <a:lnTo>
                  <a:pt x="235" y="435"/>
                </a:lnTo>
                <a:lnTo>
                  <a:pt x="230" y="446"/>
                </a:lnTo>
                <a:lnTo>
                  <a:pt x="230" y="456"/>
                </a:lnTo>
                <a:lnTo>
                  <a:pt x="230" y="470"/>
                </a:lnTo>
                <a:lnTo>
                  <a:pt x="230" y="486"/>
                </a:lnTo>
                <a:lnTo>
                  <a:pt x="230" y="500"/>
                </a:lnTo>
                <a:lnTo>
                  <a:pt x="233" y="507"/>
                </a:lnTo>
                <a:lnTo>
                  <a:pt x="235" y="507"/>
                </a:lnTo>
                <a:lnTo>
                  <a:pt x="240" y="505"/>
                </a:lnTo>
                <a:lnTo>
                  <a:pt x="244" y="502"/>
                </a:lnTo>
                <a:lnTo>
                  <a:pt x="249" y="498"/>
                </a:lnTo>
                <a:lnTo>
                  <a:pt x="251" y="495"/>
                </a:lnTo>
                <a:lnTo>
                  <a:pt x="256" y="491"/>
                </a:lnTo>
                <a:lnTo>
                  <a:pt x="258" y="491"/>
                </a:lnTo>
                <a:lnTo>
                  <a:pt x="258" y="486"/>
                </a:lnTo>
                <a:lnTo>
                  <a:pt x="256" y="481"/>
                </a:lnTo>
                <a:lnTo>
                  <a:pt x="254" y="479"/>
                </a:lnTo>
                <a:lnTo>
                  <a:pt x="251" y="477"/>
                </a:lnTo>
                <a:lnTo>
                  <a:pt x="249" y="472"/>
                </a:lnTo>
                <a:lnTo>
                  <a:pt x="249" y="470"/>
                </a:lnTo>
                <a:lnTo>
                  <a:pt x="249" y="463"/>
                </a:lnTo>
                <a:lnTo>
                  <a:pt x="251" y="458"/>
                </a:lnTo>
                <a:lnTo>
                  <a:pt x="254" y="453"/>
                </a:lnTo>
                <a:lnTo>
                  <a:pt x="261" y="449"/>
                </a:lnTo>
                <a:lnTo>
                  <a:pt x="265" y="446"/>
                </a:lnTo>
                <a:lnTo>
                  <a:pt x="268" y="446"/>
                </a:lnTo>
                <a:lnTo>
                  <a:pt x="270" y="449"/>
                </a:lnTo>
                <a:lnTo>
                  <a:pt x="275" y="449"/>
                </a:lnTo>
                <a:lnTo>
                  <a:pt x="275" y="446"/>
                </a:lnTo>
                <a:lnTo>
                  <a:pt x="277" y="444"/>
                </a:lnTo>
                <a:lnTo>
                  <a:pt x="279" y="442"/>
                </a:lnTo>
                <a:lnTo>
                  <a:pt x="284" y="440"/>
                </a:lnTo>
                <a:lnTo>
                  <a:pt x="291" y="437"/>
                </a:lnTo>
                <a:lnTo>
                  <a:pt x="291" y="437"/>
                </a:lnTo>
                <a:lnTo>
                  <a:pt x="291" y="435"/>
                </a:lnTo>
                <a:lnTo>
                  <a:pt x="289" y="430"/>
                </a:lnTo>
                <a:lnTo>
                  <a:pt x="286" y="428"/>
                </a:lnTo>
                <a:lnTo>
                  <a:pt x="284" y="423"/>
                </a:lnTo>
                <a:lnTo>
                  <a:pt x="279" y="419"/>
                </a:lnTo>
                <a:lnTo>
                  <a:pt x="277" y="414"/>
                </a:lnTo>
                <a:lnTo>
                  <a:pt x="275" y="412"/>
                </a:lnTo>
                <a:lnTo>
                  <a:pt x="268" y="407"/>
                </a:lnTo>
                <a:lnTo>
                  <a:pt x="261" y="405"/>
                </a:lnTo>
                <a:lnTo>
                  <a:pt x="254" y="402"/>
                </a:lnTo>
                <a:close/>
                <a:moveTo>
                  <a:pt x="605" y="156"/>
                </a:moveTo>
                <a:lnTo>
                  <a:pt x="610" y="163"/>
                </a:lnTo>
                <a:lnTo>
                  <a:pt x="614" y="167"/>
                </a:lnTo>
                <a:lnTo>
                  <a:pt x="612" y="163"/>
                </a:lnTo>
                <a:lnTo>
                  <a:pt x="605" y="156"/>
                </a:lnTo>
                <a:close/>
                <a:moveTo>
                  <a:pt x="601" y="142"/>
                </a:moveTo>
                <a:lnTo>
                  <a:pt x="607" y="149"/>
                </a:lnTo>
                <a:lnTo>
                  <a:pt x="612" y="156"/>
                </a:lnTo>
                <a:lnTo>
                  <a:pt x="617" y="163"/>
                </a:lnTo>
                <a:lnTo>
                  <a:pt x="624" y="170"/>
                </a:lnTo>
                <a:lnTo>
                  <a:pt x="628" y="177"/>
                </a:lnTo>
                <a:lnTo>
                  <a:pt x="631" y="167"/>
                </a:lnTo>
                <a:lnTo>
                  <a:pt x="628" y="163"/>
                </a:lnTo>
                <a:lnTo>
                  <a:pt x="626" y="156"/>
                </a:lnTo>
                <a:lnTo>
                  <a:pt x="619" y="151"/>
                </a:lnTo>
                <a:lnTo>
                  <a:pt x="614" y="146"/>
                </a:lnTo>
                <a:lnTo>
                  <a:pt x="607" y="144"/>
                </a:lnTo>
                <a:lnTo>
                  <a:pt x="601" y="142"/>
                </a:lnTo>
                <a:close/>
                <a:moveTo>
                  <a:pt x="468" y="0"/>
                </a:moveTo>
                <a:lnTo>
                  <a:pt x="498" y="4"/>
                </a:lnTo>
                <a:lnTo>
                  <a:pt x="528" y="11"/>
                </a:lnTo>
                <a:lnTo>
                  <a:pt x="554" y="28"/>
                </a:lnTo>
                <a:lnTo>
                  <a:pt x="575" y="49"/>
                </a:lnTo>
                <a:lnTo>
                  <a:pt x="580" y="56"/>
                </a:lnTo>
                <a:lnTo>
                  <a:pt x="587" y="70"/>
                </a:lnTo>
                <a:lnTo>
                  <a:pt x="596" y="86"/>
                </a:lnTo>
                <a:lnTo>
                  <a:pt x="605" y="102"/>
                </a:lnTo>
                <a:lnTo>
                  <a:pt x="610" y="116"/>
                </a:lnTo>
                <a:lnTo>
                  <a:pt x="612" y="128"/>
                </a:lnTo>
                <a:lnTo>
                  <a:pt x="605" y="135"/>
                </a:lnTo>
                <a:lnTo>
                  <a:pt x="614" y="139"/>
                </a:lnTo>
                <a:lnTo>
                  <a:pt x="624" y="144"/>
                </a:lnTo>
                <a:lnTo>
                  <a:pt x="631" y="153"/>
                </a:lnTo>
                <a:lnTo>
                  <a:pt x="635" y="160"/>
                </a:lnTo>
                <a:lnTo>
                  <a:pt x="638" y="167"/>
                </a:lnTo>
                <a:lnTo>
                  <a:pt x="638" y="172"/>
                </a:lnTo>
                <a:lnTo>
                  <a:pt x="638" y="177"/>
                </a:lnTo>
                <a:lnTo>
                  <a:pt x="635" y="179"/>
                </a:lnTo>
                <a:lnTo>
                  <a:pt x="633" y="179"/>
                </a:lnTo>
                <a:lnTo>
                  <a:pt x="633" y="181"/>
                </a:lnTo>
                <a:lnTo>
                  <a:pt x="638" y="191"/>
                </a:lnTo>
                <a:lnTo>
                  <a:pt x="645" y="202"/>
                </a:lnTo>
                <a:lnTo>
                  <a:pt x="649" y="214"/>
                </a:lnTo>
                <a:lnTo>
                  <a:pt x="649" y="225"/>
                </a:lnTo>
                <a:lnTo>
                  <a:pt x="645" y="235"/>
                </a:lnTo>
                <a:lnTo>
                  <a:pt x="640" y="216"/>
                </a:lnTo>
                <a:lnTo>
                  <a:pt x="633" y="200"/>
                </a:lnTo>
                <a:lnTo>
                  <a:pt x="624" y="184"/>
                </a:lnTo>
                <a:lnTo>
                  <a:pt x="610" y="172"/>
                </a:lnTo>
                <a:lnTo>
                  <a:pt x="610" y="195"/>
                </a:lnTo>
                <a:lnTo>
                  <a:pt x="612" y="216"/>
                </a:lnTo>
                <a:lnTo>
                  <a:pt x="621" y="235"/>
                </a:lnTo>
                <a:lnTo>
                  <a:pt x="621" y="239"/>
                </a:lnTo>
                <a:lnTo>
                  <a:pt x="624" y="249"/>
                </a:lnTo>
                <a:lnTo>
                  <a:pt x="626" y="256"/>
                </a:lnTo>
                <a:lnTo>
                  <a:pt x="628" y="265"/>
                </a:lnTo>
                <a:lnTo>
                  <a:pt x="628" y="270"/>
                </a:lnTo>
                <a:lnTo>
                  <a:pt x="642" y="309"/>
                </a:lnTo>
                <a:lnTo>
                  <a:pt x="647" y="316"/>
                </a:lnTo>
                <a:lnTo>
                  <a:pt x="649" y="323"/>
                </a:lnTo>
                <a:lnTo>
                  <a:pt x="654" y="332"/>
                </a:lnTo>
                <a:lnTo>
                  <a:pt x="656" y="337"/>
                </a:lnTo>
                <a:lnTo>
                  <a:pt x="661" y="339"/>
                </a:lnTo>
                <a:lnTo>
                  <a:pt x="666" y="339"/>
                </a:lnTo>
                <a:lnTo>
                  <a:pt x="670" y="337"/>
                </a:lnTo>
                <a:lnTo>
                  <a:pt x="675" y="337"/>
                </a:lnTo>
                <a:lnTo>
                  <a:pt x="680" y="337"/>
                </a:lnTo>
                <a:lnTo>
                  <a:pt x="684" y="337"/>
                </a:lnTo>
                <a:lnTo>
                  <a:pt x="698" y="346"/>
                </a:lnTo>
                <a:lnTo>
                  <a:pt x="705" y="360"/>
                </a:lnTo>
                <a:lnTo>
                  <a:pt x="712" y="372"/>
                </a:lnTo>
                <a:lnTo>
                  <a:pt x="724" y="381"/>
                </a:lnTo>
                <a:lnTo>
                  <a:pt x="754" y="393"/>
                </a:lnTo>
                <a:lnTo>
                  <a:pt x="784" y="405"/>
                </a:lnTo>
                <a:lnTo>
                  <a:pt x="803" y="419"/>
                </a:lnTo>
                <a:lnTo>
                  <a:pt x="815" y="437"/>
                </a:lnTo>
                <a:lnTo>
                  <a:pt x="822" y="460"/>
                </a:lnTo>
                <a:lnTo>
                  <a:pt x="829" y="507"/>
                </a:lnTo>
                <a:lnTo>
                  <a:pt x="826" y="554"/>
                </a:lnTo>
                <a:lnTo>
                  <a:pt x="815" y="600"/>
                </a:lnTo>
                <a:lnTo>
                  <a:pt x="794" y="661"/>
                </a:lnTo>
                <a:lnTo>
                  <a:pt x="766" y="719"/>
                </a:lnTo>
                <a:lnTo>
                  <a:pt x="735" y="777"/>
                </a:lnTo>
                <a:lnTo>
                  <a:pt x="729" y="793"/>
                </a:lnTo>
                <a:lnTo>
                  <a:pt x="722" y="810"/>
                </a:lnTo>
                <a:lnTo>
                  <a:pt x="715" y="823"/>
                </a:lnTo>
                <a:lnTo>
                  <a:pt x="708" y="837"/>
                </a:lnTo>
                <a:lnTo>
                  <a:pt x="705" y="851"/>
                </a:lnTo>
                <a:lnTo>
                  <a:pt x="705" y="889"/>
                </a:lnTo>
                <a:lnTo>
                  <a:pt x="710" y="928"/>
                </a:lnTo>
                <a:lnTo>
                  <a:pt x="717" y="965"/>
                </a:lnTo>
                <a:lnTo>
                  <a:pt x="726" y="989"/>
                </a:lnTo>
                <a:lnTo>
                  <a:pt x="733" y="1012"/>
                </a:lnTo>
                <a:lnTo>
                  <a:pt x="733" y="1033"/>
                </a:lnTo>
                <a:lnTo>
                  <a:pt x="733" y="1054"/>
                </a:lnTo>
                <a:lnTo>
                  <a:pt x="733" y="1100"/>
                </a:lnTo>
                <a:lnTo>
                  <a:pt x="733" y="1114"/>
                </a:lnTo>
                <a:lnTo>
                  <a:pt x="735" y="1128"/>
                </a:lnTo>
                <a:lnTo>
                  <a:pt x="738" y="1142"/>
                </a:lnTo>
                <a:lnTo>
                  <a:pt x="745" y="1166"/>
                </a:lnTo>
                <a:lnTo>
                  <a:pt x="752" y="1186"/>
                </a:lnTo>
                <a:lnTo>
                  <a:pt x="752" y="1191"/>
                </a:lnTo>
                <a:lnTo>
                  <a:pt x="752" y="1196"/>
                </a:lnTo>
                <a:lnTo>
                  <a:pt x="754" y="1203"/>
                </a:lnTo>
                <a:lnTo>
                  <a:pt x="756" y="1207"/>
                </a:lnTo>
                <a:lnTo>
                  <a:pt x="756" y="1212"/>
                </a:lnTo>
                <a:lnTo>
                  <a:pt x="759" y="1214"/>
                </a:lnTo>
                <a:lnTo>
                  <a:pt x="763" y="1224"/>
                </a:lnTo>
                <a:lnTo>
                  <a:pt x="768" y="1238"/>
                </a:lnTo>
                <a:lnTo>
                  <a:pt x="770" y="1254"/>
                </a:lnTo>
                <a:lnTo>
                  <a:pt x="770" y="1266"/>
                </a:lnTo>
                <a:lnTo>
                  <a:pt x="777" y="1273"/>
                </a:lnTo>
                <a:lnTo>
                  <a:pt x="782" y="1289"/>
                </a:lnTo>
                <a:lnTo>
                  <a:pt x="787" y="1307"/>
                </a:lnTo>
                <a:lnTo>
                  <a:pt x="789" y="1321"/>
                </a:lnTo>
                <a:lnTo>
                  <a:pt x="801" y="1352"/>
                </a:lnTo>
                <a:lnTo>
                  <a:pt x="812" y="1380"/>
                </a:lnTo>
                <a:lnTo>
                  <a:pt x="836" y="1456"/>
                </a:lnTo>
                <a:lnTo>
                  <a:pt x="863" y="1533"/>
                </a:lnTo>
                <a:lnTo>
                  <a:pt x="917" y="1668"/>
                </a:lnTo>
                <a:lnTo>
                  <a:pt x="973" y="1801"/>
                </a:lnTo>
                <a:lnTo>
                  <a:pt x="996" y="1852"/>
                </a:lnTo>
                <a:lnTo>
                  <a:pt x="1019" y="1903"/>
                </a:lnTo>
                <a:lnTo>
                  <a:pt x="1038" y="1957"/>
                </a:lnTo>
                <a:lnTo>
                  <a:pt x="1068" y="2047"/>
                </a:lnTo>
                <a:lnTo>
                  <a:pt x="1092" y="2141"/>
                </a:lnTo>
                <a:lnTo>
                  <a:pt x="1133" y="2331"/>
                </a:lnTo>
                <a:lnTo>
                  <a:pt x="1175" y="2524"/>
                </a:lnTo>
                <a:lnTo>
                  <a:pt x="1175" y="2585"/>
                </a:lnTo>
                <a:lnTo>
                  <a:pt x="1175" y="2590"/>
                </a:lnTo>
                <a:lnTo>
                  <a:pt x="1173" y="2592"/>
                </a:lnTo>
                <a:lnTo>
                  <a:pt x="1171" y="2594"/>
                </a:lnTo>
                <a:lnTo>
                  <a:pt x="1168" y="2594"/>
                </a:lnTo>
                <a:lnTo>
                  <a:pt x="1164" y="2594"/>
                </a:lnTo>
                <a:lnTo>
                  <a:pt x="1161" y="2592"/>
                </a:lnTo>
                <a:lnTo>
                  <a:pt x="1157" y="2592"/>
                </a:lnTo>
                <a:lnTo>
                  <a:pt x="1157" y="2594"/>
                </a:lnTo>
                <a:lnTo>
                  <a:pt x="1154" y="2597"/>
                </a:lnTo>
                <a:lnTo>
                  <a:pt x="1154" y="2604"/>
                </a:lnTo>
                <a:lnTo>
                  <a:pt x="1152" y="2613"/>
                </a:lnTo>
                <a:lnTo>
                  <a:pt x="1152" y="2620"/>
                </a:lnTo>
                <a:lnTo>
                  <a:pt x="1152" y="2627"/>
                </a:lnTo>
                <a:lnTo>
                  <a:pt x="1154" y="2634"/>
                </a:lnTo>
                <a:lnTo>
                  <a:pt x="1157" y="2643"/>
                </a:lnTo>
                <a:lnTo>
                  <a:pt x="1157" y="2650"/>
                </a:lnTo>
                <a:lnTo>
                  <a:pt x="1157" y="2657"/>
                </a:lnTo>
                <a:lnTo>
                  <a:pt x="1154" y="2664"/>
                </a:lnTo>
                <a:lnTo>
                  <a:pt x="1154" y="2671"/>
                </a:lnTo>
                <a:lnTo>
                  <a:pt x="1150" y="2676"/>
                </a:lnTo>
                <a:lnTo>
                  <a:pt x="1145" y="2678"/>
                </a:lnTo>
                <a:lnTo>
                  <a:pt x="1140" y="2680"/>
                </a:lnTo>
                <a:lnTo>
                  <a:pt x="1131" y="2680"/>
                </a:lnTo>
                <a:lnTo>
                  <a:pt x="1129" y="2701"/>
                </a:lnTo>
                <a:lnTo>
                  <a:pt x="1119" y="2718"/>
                </a:lnTo>
                <a:lnTo>
                  <a:pt x="1101" y="2729"/>
                </a:lnTo>
                <a:lnTo>
                  <a:pt x="1080" y="2736"/>
                </a:lnTo>
                <a:lnTo>
                  <a:pt x="1054" y="2743"/>
                </a:lnTo>
                <a:lnTo>
                  <a:pt x="1031" y="2746"/>
                </a:lnTo>
                <a:lnTo>
                  <a:pt x="1005" y="2748"/>
                </a:lnTo>
                <a:lnTo>
                  <a:pt x="985" y="2748"/>
                </a:lnTo>
                <a:lnTo>
                  <a:pt x="968" y="2748"/>
                </a:lnTo>
                <a:lnTo>
                  <a:pt x="950" y="2743"/>
                </a:lnTo>
                <a:lnTo>
                  <a:pt x="940" y="2734"/>
                </a:lnTo>
                <a:lnTo>
                  <a:pt x="936" y="2718"/>
                </a:lnTo>
                <a:lnTo>
                  <a:pt x="936" y="2701"/>
                </a:lnTo>
                <a:lnTo>
                  <a:pt x="943" y="2685"/>
                </a:lnTo>
                <a:lnTo>
                  <a:pt x="954" y="2671"/>
                </a:lnTo>
                <a:lnTo>
                  <a:pt x="975" y="2648"/>
                </a:lnTo>
                <a:lnTo>
                  <a:pt x="994" y="2625"/>
                </a:lnTo>
                <a:lnTo>
                  <a:pt x="1001" y="2613"/>
                </a:lnTo>
                <a:lnTo>
                  <a:pt x="1003" y="2604"/>
                </a:lnTo>
                <a:lnTo>
                  <a:pt x="1001" y="2594"/>
                </a:lnTo>
                <a:lnTo>
                  <a:pt x="996" y="2585"/>
                </a:lnTo>
                <a:lnTo>
                  <a:pt x="978" y="2522"/>
                </a:lnTo>
                <a:lnTo>
                  <a:pt x="959" y="2459"/>
                </a:lnTo>
                <a:lnTo>
                  <a:pt x="950" y="2441"/>
                </a:lnTo>
                <a:lnTo>
                  <a:pt x="945" y="2422"/>
                </a:lnTo>
                <a:lnTo>
                  <a:pt x="933" y="2371"/>
                </a:lnTo>
                <a:lnTo>
                  <a:pt x="926" y="2322"/>
                </a:lnTo>
                <a:lnTo>
                  <a:pt x="917" y="2271"/>
                </a:lnTo>
                <a:lnTo>
                  <a:pt x="903" y="2213"/>
                </a:lnTo>
                <a:lnTo>
                  <a:pt x="887" y="2155"/>
                </a:lnTo>
                <a:lnTo>
                  <a:pt x="866" y="2099"/>
                </a:lnTo>
                <a:lnTo>
                  <a:pt x="852" y="2068"/>
                </a:lnTo>
                <a:lnTo>
                  <a:pt x="838" y="2038"/>
                </a:lnTo>
                <a:lnTo>
                  <a:pt x="819" y="2010"/>
                </a:lnTo>
                <a:lnTo>
                  <a:pt x="805" y="1985"/>
                </a:lnTo>
                <a:lnTo>
                  <a:pt x="796" y="1957"/>
                </a:lnTo>
                <a:lnTo>
                  <a:pt x="784" y="1929"/>
                </a:lnTo>
                <a:lnTo>
                  <a:pt x="761" y="1889"/>
                </a:lnTo>
                <a:lnTo>
                  <a:pt x="742" y="1847"/>
                </a:lnTo>
                <a:lnTo>
                  <a:pt x="740" y="1836"/>
                </a:lnTo>
                <a:lnTo>
                  <a:pt x="735" y="1822"/>
                </a:lnTo>
                <a:lnTo>
                  <a:pt x="729" y="1810"/>
                </a:lnTo>
                <a:lnTo>
                  <a:pt x="722" y="1805"/>
                </a:lnTo>
                <a:lnTo>
                  <a:pt x="708" y="1808"/>
                </a:lnTo>
                <a:lnTo>
                  <a:pt x="696" y="1808"/>
                </a:lnTo>
                <a:lnTo>
                  <a:pt x="684" y="1808"/>
                </a:lnTo>
                <a:lnTo>
                  <a:pt x="687" y="1817"/>
                </a:lnTo>
                <a:lnTo>
                  <a:pt x="689" y="1826"/>
                </a:lnTo>
                <a:lnTo>
                  <a:pt x="694" y="1833"/>
                </a:lnTo>
                <a:lnTo>
                  <a:pt x="694" y="1840"/>
                </a:lnTo>
                <a:lnTo>
                  <a:pt x="694" y="1845"/>
                </a:lnTo>
                <a:lnTo>
                  <a:pt x="694" y="1852"/>
                </a:lnTo>
                <a:lnTo>
                  <a:pt x="694" y="1859"/>
                </a:lnTo>
                <a:lnTo>
                  <a:pt x="694" y="1864"/>
                </a:lnTo>
                <a:lnTo>
                  <a:pt x="694" y="1871"/>
                </a:lnTo>
                <a:lnTo>
                  <a:pt x="694" y="1875"/>
                </a:lnTo>
                <a:lnTo>
                  <a:pt x="696" y="1880"/>
                </a:lnTo>
                <a:lnTo>
                  <a:pt x="696" y="1887"/>
                </a:lnTo>
                <a:lnTo>
                  <a:pt x="698" y="1910"/>
                </a:lnTo>
                <a:lnTo>
                  <a:pt x="698" y="1933"/>
                </a:lnTo>
                <a:lnTo>
                  <a:pt x="710" y="2078"/>
                </a:lnTo>
                <a:lnTo>
                  <a:pt x="717" y="2124"/>
                </a:lnTo>
                <a:lnTo>
                  <a:pt x="722" y="2173"/>
                </a:lnTo>
                <a:lnTo>
                  <a:pt x="729" y="2315"/>
                </a:lnTo>
                <a:lnTo>
                  <a:pt x="729" y="2355"/>
                </a:lnTo>
                <a:lnTo>
                  <a:pt x="733" y="2394"/>
                </a:lnTo>
                <a:lnTo>
                  <a:pt x="738" y="2427"/>
                </a:lnTo>
                <a:lnTo>
                  <a:pt x="738" y="2459"/>
                </a:lnTo>
                <a:lnTo>
                  <a:pt x="738" y="2492"/>
                </a:lnTo>
                <a:lnTo>
                  <a:pt x="738" y="2499"/>
                </a:lnTo>
                <a:lnTo>
                  <a:pt x="735" y="2506"/>
                </a:lnTo>
                <a:lnTo>
                  <a:pt x="735" y="2511"/>
                </a:lnTo>
                <a:lnTo>
                  <a:pt x="731" y="2513"/>
                </a:lnTo>
                <a:lnTo>
                  <a:pt x="726" y="2515"/>
                </a:lnTo>
                <a:lnTo>
                  <a:pt x="719" y="2518"/>
                </a:lnTo>
                <a:lnTo>
                  <a:pt x="710" y="2520"/>
                </a:lnTo>
                <a:lnTo>
                  <a:pt x="708" y="2522"/>
                </a:lnTo>
                <a:lnTo>
                  <a:pt x="708" y="2527"/>
                </a:lnTo>
                <a:lnTo>
                  <a:pt x="708" y="2531"/>
                </a:lnTo>
                <a:lnTo>
                  <a:pt x="708" y="2538"/>
                </a:lnTo>
                <a:lnTo>
                  <a:pt x="708" y="2543"/>
                </a:lnTo>
                <a:lnTo>
                  <a:pt x="708" y="2550"/>
                </a:lnTo>
                <a:lnTo>
                  <a:pt x="703" y="2552"/>
                </a:lnTo>
                <a:lnTo>
                  <a:pt x="687" y="2564"/>
                </a:lnTo>
                <a:lnTo>
                  <a:pt x="663" y="2569"/>
                </a:lnTo>
                <a:lnTo>
                  <a:pt x="640" y="2569"/>
                </a:lnTo>
                <a:lnTo>
                  <a:pt x="619" y="2569"/>
                </a:lnTo>
                <a:lnTo>
                  <a:pt x="614" y="2569"/>
                </a:lnTo>
                <a:lnTo>
                  <a:pt x="610" y="2566"/>
                </a:lnTo>
                <a:lnTo>
                  <a:pt x="607" y="2564"/>
                </a:lnTo>
                <a:lnTo>
                  <a:pt x="605" y="2562"/>
                </a:lnTo>
                <a:lnTo>
                  <a:pt x="605" y="2559"/>
                </a:lnTo>
                <a:lnTo>
                  <a:pt x="601" y="2557"/>
                </a:lnTo>
                <a:lnTo>
                  <a:pt x="596" y="2555"/>
                </a:lnTo>
                <a:lnTo>
                  <a:pt x="594" y="2555"/>
                </a:lnTo>
                <a:lnTo>
                  <a:pt x="589" y="2555"/>
                </a:lnTo>
                <a:lnTo>
                  <a:pt x="584" y="2557"/>
                </a:lnTo>
                <a:lnTo>
                  <a:pt x="577" y="2557"/>
                </a:lnTo>
                <a:lnTo>
                  <a:pt x="575" y="2559"/>
                </a:lnTo>
                <a:lnTo>
                  <a:pt x="545" y="2566"/>
                </a:lnTo>
                <a:lnTo>
                  <a:pt x="517" y="2578"/>
                </a:lnTo>
                <a:lnTo>
                  <a:pt x="489" y="2587"/>
                </a:lnTo>
                <a:lnTo>
                  <a:pt x="456" y="2592"/>
                </a:lnTo>
                <a:lnTo>
                  <a:pt x="426" y="2594"/>
                </a:lnTo>
                <a:lnTo>
                  <a:pt x="377" y="2590"/>
                </a:lnTo>
                <a:lnTo>
                  <a:pt x="331" y="2583"/>
                </a:lnTo>
                <a:lnTo>
                  <a:pt x="328" y="2583"/>
                </a:lnTo>
                <a:lnTo>
                  <a:pt x="326" y="2578"/>
                </a:lnTo>
                <a:lnTo>
                  <a:pt x="326" y="2576"/>
                </a:lnTo>
                <a:lnTo>
                  <a:pt x="328" y="2571"/>
                </a:lnTo>
                <a:lnTo>
                  <a:pt x="331" y="2566"/>
                </a:lnTo>
                <a:lnTo>
                  <a:pt x="333" y="2562"/>
                </a:lnTo>
                <a:lnTo>
                  <a:pt x="335" y="2557"/>
                </a:lnTo>
                <a:lnTo>
                  <a:pt x="340" y="2552"/>
                </a:lnTo>
                <a:lnTo>
                  <a:pt x="342" y="2552"/>
                </a:lnTo>
                <a:lnTo>
                  <a:pt x="368" y="2538"/>
                </a:lnTo>
                <a:lnTo>
                  <a:pt x="396" y="2529"/>
                </a:lnTo>
                <a:lnTo>
                  <a:pt x="421" y="2520"/>
                </a:lnTo>
                <a:lnTo>
                  <a:pt x="470" y="2501"/>
                </a:lnTo>
                <a:lnTo>
                  <a:pt x="473" y="2497"/>
                </a:lnTo>
                <a:lnTo>
                  <a:pt x="477" y="2494"/>
                </a:lnTo>
                <a:lnTo>
                  <a:pt x="482" y="2490"/>
                </a:lnTo>
                <a:lnTo>
                  <a:pt x="486" y="2487"/>
                </a:lnTo>
                <a:lnTo>
                  <a:pt x="491" y="2485"/>
                </a:lnTo>
                <a:lnTo>
                  <a:pt x="496" y="2485"/>
                </a:lnTo>
                <a:lnTo>
                  <a:pt x="498" y="2483"/>
                </a:lnTo>
                <a:lnTo>
                  <a:pt x="503" y="2478"/>
                </a:lnTo>
                <a:lnTo>
                  <a:pt x="507" y="2476"/>
                </a:lnTo>
                <a:lnTo>
                  <a:pt x="512" y="2473"/>
                </a:lnTo>
                <a:lnTo>
                  <a:pt x="512" y="2469"/>
                </a:lnTo>
                <a:lnTo>
                  <a:pt x="512" y="2464"/>
                </a:lnTo>
                <a:lnTo>
                  <a:pt x="510" y="2459"/>
                </a:lnTo>
                <a:lnTo>
                  <a:pt x="510" y="2452"/>
                </a:lnTo>
                <a:lnTo>
                  <a:pt x="507" y="2448"/>
                </a:lnTo>
                <a:lnTo>
                  <a:pt x="510" y="2431"/>
                </a:lnTo>
                <a:lnTo>
                  <a:pt x="512" y="2420"/>
                </a:lnTo>
                <a:lnTo>
                  <a:pt x="512" y="2406"/>
                </a:lnTo>
                <a:lnTo>
                  <a:pt x="505" y="2392"/>
                </a:lnTo>
                <a:lnTo>
                  <a:pt x="503" y="2378"/>
                </a:lnTo>
                <a:lnTo>
                  <a:pt x="503" y="2364"/>
                </a:lnTo>
                <a:lnTo>
                  <a:pt x="503" y="2350"/>
                </a:lnTo>
                <a:lnTo>
                  <a:pt x="491" y="2285"/>
                </a:lnTo>
                <a:lnTo>
                  <a:pt x="447" y="2001"/>
                </a:lnTo>
                <a:lnTo>
                  <a:pt x="438" y="1952"/>
                </a:lnTo>
                <a:lnTo>
                  <a:pt x="424" y="1908"/>
                </a:lnTo>
                <a:lnTo>
                  <a:pt x="419" y="1892"/>
                </a:lnTo>
                <a:lnTo>
                  <a:pt x="412" y="1875"/>
                </a:lnTo>
                <a:lnTo>
                  <a:pt x="410" y="1859"/>
                </a:lnTo>
                <a:lnTo>
                  <a:pt x="405" y="1836"/>
                </a:lnTo>
                <a:lnTo>
                  <a:pt x="398" y="1812"/>
                </a:lnTo>
                <a:lnTo>
                  <a:pt x="391" y="1803"/>
                </a:lnTo>
                <a:lnTo>
                  <a:pt x="379" y="1801"/>
                </a:lnTo>
                <a:lnTo>
                  <a:pt x="365" y="1798"/>
                </a:lnTo>
                <a:lnTo>
                  <a:pt x="351" y="1798"/>
                </a:lnTo>
                <a:lnTo>
                  <a:pt x="338" y="1798"/>
                </a:lnTo>
                <a:lnTo>
                  <a:pt x="265" y="1791"/>
                </a:lnTo>
                <a:lnTo>
                  <a:pt x="251" y="1789"/>
                </a:lnTo>
                <a:lnTo>
                  <a:pt x="235" y="1787"/>
                </a:lnTo>
                <a:lnTo>
                  <a:pt x="221" y="1785"/>
                </a:lnTo>
                <a:lnTo>
                  <a:pt x="214" y="1780"/>
                </a:lnTo>
                <a:lnTo>
                  <a:pt x="212" y="1775"/>
                </a:lnTo>
                <a:lnTo>
                  <a:pt x="212" y="1771"/>
                </a:lnTo>
                <a:lnTo>
                  <a:pt x="212" y="1764"/>
                </a:lnTo>
                <a:lnTo>
                  <a:pt x="214" y="1757"/>
                </a:lnTo>
                <a:lnTo>
                  <a:pt x="214" y="1750"/>
                </a:lnTo>
                <a:lnTo>
                  <a:pt x="221" y="1664"/>
                </a:lnTo>
                <a:lnTo>
                  <a:pt x="228" y="1568"/>
                </a:lnTo>
                <a:lnTo>
                  <a:pt x="230" y="1473"/>
                </a:lnTo>
                <a:lnTo>
                  <a:pt x="235" y="1417"/>
                </a:lnTo>
                <a:lnTo>
                  <a:pt x="247" y="1359"/>
                </a:lnTo>
                <a:lnTo>
                  <a:pt x="258" y="1305"/>
                </a:lnTo>
                <a:lnTo>
                  <a:pt x="272" y="1212"/>
                </a:lnTo>
                <a:lnTo>
                  <a:pt x="286" y="1117"/>
                </a:lnTo>
                <a:lnTo>
                  <a:pt x="289" y="1070"/>
                </a:lnTo>
                <a:lnTo>
                  <a:pt x="293" y="1019"/>
                </a:lnTo>
                <a:lnTo>
                  <a:pt x="293" y="993"/>
                </a:lnTo>
                <a:lnTo>
                  <a:pt x="296" y="965"/>
                </a:lnTo>
                <a:lnTo>
                  <a:pt x="291" y="937"/>
                </a:lnTo>
                <a:lnTo>
                  <a:pt x="286" y="905"/>
                </a:lnTo>
                <a:lnTo>
                  <a:pt x="282" y="875"/>
                </a:lnTo>
                <a:lnTo>
                  <a:pt x="282" y="842"/>
                </a:lnTo>
                <a:lnTo>
                  <a:pt x="282" y="798"/>
                </a:lnTo>
                <a:lnTo>
                  <a:pt x="279" y="754"/>
                </a:lnTo>
                <a:lnTo>
                  <a:pt x="244" y="777"/>
                </a:lnTo>
                <a:lnTo>
                  <a:pt x="210" y="803"/>
                </a:lnTo>
                <a:lnTo>
                  <a:pt x="175" y="826"/>
                </a:lnTo>
                <a:lnTo>
                  <a:pt x="137" y="844"/>
                </a:lnTo>
                <a:lnTo>
                  <a:pt x="112" y="851"/>
                </a:lnTo>
                <a:lnTo>
                  <a:pt x="86" y="854"/>
                </a:lnTo>
                <a:lnTo>
                  <a:pt x="56" y="851"/>
                </a:lnTo>
                <a:lnTo>
                  <a:pt x="30" y="844"/>
                </a:lnTo>
                <a:lnTo>
                  <a:pt x="12" y="828"/>
                </a:lnTo>
                <a:lnTo>
                  <a:pt x="0" y="810"/>
                </a:lnTo>
                <a:lnTo>
                  <a:pt x="0" y="789"/>
                </a:lnTo>
                <a:lnTo>
                  <a:pt x="2" y="765"/>
                </a:lnTo>
                <a:lnTo>
                  <a:pt x="12" y="742"/>
                </a:lnTo>
                <a:lnTo>
                  <a:pt x="23" y="721"/>
                </a:lnTo>
                <a:lnTo>
                  <a:pt x="37" y="705"/>
                </a:lnTo>
                <a:lnTo>
                  <a:pt x="68" y="672"/>
                </a:lnTo>
                <a:lnTo>
                  <a:pt x="95" y="637"/>
                </a:lnTo>
                <a:lnTo>
                  <a:pt x="107" y="619"/>
                </a:lnTo>
                <a:lnTo>
                  <a:pt x="121" y="602"/>
                </a:lnTo>
                <a:lnTo>
                  <a:pt x="137" y="588"/>
                </a:lnTo>
                <a:lnTo>
                  <a:pt x="144" y="581"/>
                </a:lnTo>
                <a:lnTo>
                  <a:pt x="147" y="570"/>
                </a:lnTo>
                <a:lnTo>
                  <a:pt x="144" y="558"/>
                </a:lnTo>
                <a:lnTo>
                  <a:pt x="142" y="549"/>
                </a:lnTo>
                <a:lnTo>
                  <a:pt x="140" y="544"/>
                </a:lnTo>
                <a:lnTo>
                  <a:pt x="137" y="537"/>
                </a:lnTo>
                <a:lnTo>
                  <a:pt x="135" y="530"/>
                </a:lnTo>
                <a:lnTo>
                  <a:pt x="135" y="526"/>
                </a:lnTo>
                <a:lnTo>
                  <a:pt x="133" y="519"/>
                </a:lnTo>
                <a:lnTo>
                  <a:pt x="135" y="514"/>
                </a:lnTo>
                <a:lnTo>
                  <a:pt x="137" y="509"/>
                </a:lnTo>
                <a:lnTo>
                  <a:pt x="142" y="507"/>
                </a:lnTo>
                <a:lnTo>
                  <a:pt x="144" y="505"/>
                </a:lnTo>
                <a:lnTo>
                  <a:pt x="147" y="500"/>
                </a:lnTo>
                <a:lnTo>
                  <a:pt x="147" y="495"/>
                </a:lnTo>
                <a:lnTo>
                  <a:pt x="147" y="491"/>
                </a:lnTo>
                <a:lnTo>
                  <a:pt x="149" y="486"/>
                </a:lnTo>
                <a:lnTo>
                  <a:pt x="154" y="479"/>
                </a:lnTo>
                <a:lnTo>
                  <a:pt x="158" y="472"/>
                </a:lnTo>
                <a:lnTo>
                  <a:pt x="161" y="467"/>
                </a:lnTo>
                <a:lnTo>
                  <a:pt x="163" y="460"/>
                </a:lnTo>
                <a:lnTo>
                  <a:pt x="165" y="451"/>
                </a:lnTo>
                <a:lnTo>
                  <a:pt x="165" y="437"/>
                </a:lnTo>
                <a:lnTo>
                  <a:pt x="168" y="423"/>
                </a:lnTo>
                <a:lnTo>
                  <a:pt x="177" y="412"/>
                </a:lnTo>
                <a:lnTo>
                  <a:pt x="191" y="400"/>
                </a:lnTo>
                <a:lnTo>
                  <a:pt x="207" y="391"/>
                </a:lnTo>
                <a:lnTo>
                  <a:pt x="210" y="388"/>
                </a:lnTo>
                <a:lnTo>
                  <a:pt x="214" y="388"/>
                </a:lnTo>
                <a:lnTo>
                  <a:pt x="219" y="386"/>
                </a:lnTo>
                <a:lnTo>
                  <a:pt x="219" y="384"/>
                </a:lnTo>
                <a:lnTo>
                  <a:pt x="221" y="381"/>
                </a:lnTo>
                <a:lnTo>
                  <a:pt x="228" y="377"/>
                </a:lnTo>
                <a:lnTo>
                  <a:pt x="233" y="374"/>
                </a:lnTo>
                <a:lnTo>
                  <a:pt x="240" y="374"/>
                </a:lnTo>
                <a:lnTo>
                  <a:pt x="247" y="374"/>
                </a:lnTo>
                <a:lnTo>
                  <a:pt x="251" y="374"/>
                </a:lnTo>
                <a:lnTo>
                  <a:pt x="256" y="374"/>
                </a:lnTo>
                <a:lnTo>
                  <a:pt x="261" y="372"/>
                </a:lnTo>
                <a:lnTo>
                  <a:pt x="263" y="370"/>
                </a:lnTo>
                <a:lnTo>
                  <a:pt x="268" y="367"/>
                </a:lnTo>
                <a:lnTo>
                  <a:pt x="275" y="367"/>
                </a:lnTo>
                <a:lnTo>
                  <a:pt x="289" y="372"/>
                </a:lnTo>
                <a:lnTo>
                  <a:pt x="303" y="374"/>
                </a:lnTo>
                <a:lnTo>
                  <a:pt x="317" y="379"/>
                </a:lnTo>
                <a:lnTo>
                  <a:pt x="324" y="381"/>
                </a:lnTo>
                <a:lnTo>
                  <a:pt x="340" y="398"/>
                </a:lnTo>
                <a:lnTo>
                  <a:pt x="356" y="414"/>
                </a:lnTo>
                <a:lnTo>
                  <a:pt x="372" y="430"/>
                </a:lnTo>
                <a:lnTo>
                  <a:pt x="377" y="428"/>
                </a:lnTo>
                <a:lnTo>
                  <a:pt x="379" y="426"/>
                </a:lnTo>
                <a:lnTo>
                  <a:pt x="382" y="426"/>
                </a:lnTo>
                <a:lnTo>
                  <a:pt x="384" y="428"/>
                </a:lnTo>
                <a:lnTo>
                  <a:pt x="386" y="430"/>
                </a:lnTo>
                <a:lnTo>
                  <a:pt x="389" y="433"/>
                </a:lnTo>
                <a:lnTo>
                  <a:pt x="391" y="437"/>
                </a:lnTo>
                <a:lnTo>
                  <a:pt x="396" y="440"/>
                </a:lnTo>
                <a:lnTo>
                  <a:pt x="396" y="442"/>
                </a:lnTo>
                <a:lnTo>
                  <a:pt x="398" y="444"/>
                </a:lnTo>
                <a:lnTo>
                  <a:pt x="400" y="444"/>
                </a:lnTo>
                <a:lnTo>
                  <a:pt x="403" y="444"/>
                </a:lnTo>
                <a:lnTo>
                  <a:pt x="407" y="442"/>
                </a:lnTo>
                <a:lnTo>
                  <a:pt x="428" y="435"/>
                </a:lnTo>
                <a:lnTo>
                  <a:pt x="442" y="426"/>
                </a:lnTo>
                <a:lnTo>
                  <a:pt x="456" y="412"/>
                </a:lnTo>
                <a:lnTo>
                  <a:pt x="440" y="416"/>
                </a:lnTo>
                <a:lnTo>
                  <a:pt x="421" y="412"/>
                </a:lnTo>
                <a:lnTo>
                  <a:pt x="405" y="398"/>
                </a:lnTo>
                <a:lnTo>
                  <a:pt x="389" y="377"/>
                </a:lnTo>
                <a:lnTo>
                  <a:pt x="375" y="358"/>
                </a:lnTo>
                <a:lnTo>
                  <a:pt x="363" y="337"/>
                </a:lnTo>
                <a:lnTo>
                  <a:pt x="354" y="323"/>
                </a:lnTo>
                <a:lnTo>
                  <a:pt x="349" y="307"/>
                </a:lnTo>
                <a:lnTo>
                  <a:pt x="349" y="293"/>
                </a:lnTo>
                <a:lnTo>
                  <a:pt x="349" y="277"/>
                </a:lnTo>
                <a:lnTo>
                  <a:pt x="347" y="277"/>
                </a:lnTo>
                <a:lnTo>
                  <a:pt x="345" y="274"/>
                </a:lnTo>
                <a:lnTo>
                  <a:pt x="342" y="274"/>
                </a:lnTo>
                <a:lnTo>
                  <a:pt x="340" y="272"/>
                </a:lnTo>
                <a:lnTo>
                  <a:pt x="338" y="270"/>
                </a:lnTo>
                <a:lnTo>
                  <a:pt x="338" y="267"/>
                </a:lnTo>
                <a:lnTo>
                  <a:pt x="338" y="265"/>
                </a:lnTo>
                <a:lnTo>
                  <a:pt x="340" y="263"/>
                </a:lnTo>
                <a:lnTo>
                  <a:pt x="340" y="260"/>
                </a:lnTo>
                <a:lnTo>
                  <a:pt x="342" y="258"/>
                </a:lnTo>
                <a:lnTo>
                  <a:pt x="340" y="258"/>
                </a:lnTo>
                <a:lnTo>
                  <a:pt x="338" y="258"/>
                </a:lnTo>
                <a:lnTo>
                  <a:pt x="333" y="258"/>
                </a:lnTo>
                <a:lnTo>
                  <a:pt x="331" y="260"/>
                </a:lnTo>
                <a:lnTo>
                  <a:pt x="328" y="258"/>
                </a:lnTo>
                <a:lnTo>
                  <a:pt x="326" y="253"/>
                </a:lnTo>
                <a:lnTo>
                  <a:pt x="331" y="253"/>
                </a:lnTo>
                <a:lnTo>
                  <a:pt x="335" y="251"/>
                </a:lnTo>
                <a:lnTo>
                  <a:pt x="324" y="239"/>
                </a:lnTo>
                <a:lnTo>
                  <a:pt x="317" y="223"/>
                </a:lnTo>
                <a:lnTo>
                  <a:pt x="312" y="207"/>
                </a:lnTo>
                <a:lnTo>
                  <a:pt x="300" y="165"/>
                </a:lnTo>
                <a:lnTo>
                  <a:pt x="303" y="125"/>
                </a:lnTo>
                <a:lnTo>
                  <a:pt x="317" y="90"/>
                </a:lnTo>
                <a:lnTo>
                  <a:pt x="340" y="58"/>
                </a:lnTo>
                <a:lnTo>
                  <a:pt x="370" y="32"/>
                </a:lnTo>
                <a:lnTo>
                  <a:pt x="405" y="14"/>
                </a:lnTo>
                <a:lnTo>
                  <a:pt x="440" y="2"/>
                </a:lnTo>
                <a:lnTo>
                  <a:pt x="468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19DBA-3334-4BD6-81D7-063C1F6DBFE4}"/>
              </a:ext>
            </a:extLst>
          </p:cNvPr>
          <p:cNvSpPr txBox="1"/>
          <p:nvPr/>
        </p:nvSpPr>
        <p:spPr>
          <a:xfrm rot="19639166">
            <a:off x="2936574" y="2741836"/>
            <a:ext cx="2490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altLang="ko-KR" sz="5400" dirty="0">
                <a:solidFill>
                  <a:srgbClr val="C1262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?</a:t>
            </a:r>
            <a:endParaRPr lang="ko-KR" altLang="en-US" sz="5400" dirty="0">
              <a:solidFill>
                <a:srgbClr val="C1262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4A9ACD-4D84-4FCB-91E5-B26EBB50B7B8}"/>
              </a:ext>
            </a:extLst>
          </p:cNvPr>
          <p:cNvSpPr txBox="1"/>
          <p:nvPr/>
        </p:nvSpPr>
        <p:spPr>
          <a:xfrm>
            <a:off x="4451566" y="3872703"/>
            <a:ext cx="3122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코드가 존재하는데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4FEB56-76ED-483F-98CA-1879536C4F1C}"/>
              </a:ext>
            </a:extLst>
          </p:cNvPr>
          <p:cNvSpPr txBox="1"/>
          <p:nvPr/>
        </p:nvSpPr>
        <p:spPr>
          <a:xfrm>
            <a:off x="7574069" y="3749592"/>
            <a:ext cx="1850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altLang="ko-KR" sz="4400" dirty="0">
                <a:solidFill>
                  <a:srgbClr val="C1262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WHY?</a:t>
            </a:r>
            <a:endParaRPr lang="ko-KR" altLang="en-US" sz="4400" dirty="0">
              <a:solidFill>
                <a:srgbClr val="C1262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6CCBC9-72A1-4E7D-891C-3DE0F2BC46FC}"/>
              </a:ext>
            </a:extLst>
          </p:cNvPr>
          <p:cNvSpPr txBox="1"/>
          <p:nvPr/>
        </p:nvSpPr>
        <p:spPr>
          <a:xfrm>
            <a:off x="6763507" y="4591451"/>
            <a:ext cx="4244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명칭으로 구분할까요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?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8CA9A021-6E80-4A9E-AFF8-B70966A98BB2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15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pic>
        <p:nvPicPr>
          <p:cNvPr id="17" name="그래픽 16" descr="열린 폴더">
            <a:extLst>
              <a:ext uri="{FF2B5EF4-FFF2-40B4-BE49-F238E27FC236}">
                <a16:creationId xmlns:a16="http://schemas.microsoft.com/office/drawing/2014/main" id="{498ADA13-2690-43E8-B5C8-4EC05136DE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051" y="74571"/>
            <a:ext cx="520250" cy="5202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C2C9A5-8622-492A-9C23-C2BAD4D0113E}"/>
              </a:ext>
            </a:extLst>
          </p:cNvPr>
          <p:cNvSpPr txBox="1"/>
          <p:nvPr/>
        </p:nvSpPr>
        <p:spPr>
          <a:xfrm>
            <a:off x="615301" y="173285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2-3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활용 기법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(NLP)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D724320-87E5-4B87-8AFE-3E0DDE44BFD8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16" name="Google Shape;90;p13" descr="경희대학교 빅리더 로고">
              <a:extLst>
                <a:ext uri="{FF2B5EF4-FFF2-40B4-BE49-F238E27FC236}">
                  <a16:creationId xmlns:a16="http://schemas.microsoft.com/office/drawing/2014/main" id="{43240344-02A2-41AD-A076-DB508306D388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88A9E3C9-A24F-4662-B765-BC585BBE3816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66328044-AF19-4668-9671-1B8341099E6C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70459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pic>
        <p:nvPicPr>
          <p:cNvPr id="37" name="그래픽 36" descr="열린 폴더">
            <a:extLst>
              <a:ext uri="{FF2B5EF4-FFF2-40B4-BE49-F238E27FC236}">
                <a16:creationId xmlns:a16="http://schemas.microsoft.com/office/drawing/2014/main" id="{B96AB6ED-46DF-4394-B0FD-92C9F4042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51" y="74571"/>
            <a:ext cx="520250" cy="520250"/>
          </a:xfrm>
          <a:prstGeom prst="rect">
            <a:avLst/>
          </a:prstGeom>
        </p:spPr>
      </p:pic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C3705834-4AA9-412A-9DFD-A9896016ACB2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16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D05F19C-0A64-4854-B65B-D4A58E9D29E2}"/>
              </a:ext>
            </a:extLst>
          </p:cNvPr>
          <p:cNvGrpSpPr>
            <a:grpSpLocks noChangeAspect="1"/>
          </p:cNvGrpSpPr>
          <p:nvPr/>
        </p:nvGrpSpPr>
        <p:grpSpPr>
          <a:xfrm>
            <a:off x="830607" y="963168"/>
            <a:ext cx="10530786" cy="2011942"/>
            <a:chOff x="585971" y="1198250"/>
            <a:chExt cx="12117507" cy="231509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226E752-0C5E-4C62-9C08-FE9FB123C8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5971" y="1224138"/>
              <a:ext cx="2235903" cy="2289203"/>
              <a:chOff x="1368034" y="1524517"/>
              <a:chExt cx="2235903" cy="2289203"/>
            </a:xfrm>
          </p:grpSpPr>
          <p:pic>
            <p:nvPicPr>
              <p:cNvPr id="1028" name="Picture 4" descr="그룹 아이콘">
                <a:extLst>
                  <a:ext uri="{FF2B5EF4-FFF2-40B4-BE49-F238E27FC236}">
                    <a16:creationId xmlns:a16="http://schemas.microsoft.com/office/drawing/2014/main" id="{77B73DF0-C3D9-4991-9ADB-A879B6E3B1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8034" y="1524517"/>
                <a:ext cx="2235903" cy="1624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01D94-9A6C-4F01-A499-FC926737F93E}"/>
                  </a:ext>
                </a:extLst>
              </p:cNvPr>
              <p:cNvSpPr txBox="1"/>
              <p:nvPr/>
            </p:nvSpPr>
            <p:spPr>
              <a:xfrm>
                <a:off x="1720868" y="3044279"/>
                <a:ext cx="154872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algn="l">
                  <a:buNone/>
                </a:pPr>
                <a:r>
                  <a:rPr lang="en-US" altLang="ko-KR" sz="4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NLP</a:t>
                </a:r>
                <a:endParaRPr lang="ko-KR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E1D5803F-34BA-444F-A7EF-BFCA368FF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5862" y="2179438"/>
              <a:ext cx="676667" cy="432187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ED0253B-8A0C-4505-8517-93D702F13A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38032" y="1462249"/>
              <a:ext cx="3992811" cy="1864134"/>
              <a:chOff x="7127580" y="1703697"/>
              <a:chExt cx="3992811" cy="186413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42D46B-7AE5-44E7-B834-CD820479610B}"/>
                  </a:ext>
                </a:extLst>
              </p:cNvPr>
              <p:cNvSpPr txBox="1"/>
              <p:nvPr/>
            </p:nvSpPr>
            <p:spPr>
              <a:xfrm>
                <a:off x="7642084" y="1703697"/>
                <a:ext cx="3478307" cy="885375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 prstMaterial="matte"/>
            </p:spPr>
            <p:txBody>
              <a:bodyPr wrap="square" rtlCol="0">
                <a:spAutoFit/>
              </a:bodyPr>
              <a:lstStyle/>
              <a:p>
                <a:pPr marL="0" indent="0" algn="l">
                  <a:buNone/>
                </a:pPr>
                <a:r>
                  <a:rPr lang="en-US" altLang="ko-KR" sz="4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  <a:cs typeface="Arial" pitchFamily="34" charset="0"/>
                  </a:rPr>
                  <a:t>RHINO</a:t>
                </a:r>
                <a:endParaRPr lang="ko-KR" alt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1B586E-2304-4ABF-928A-232186289A29}"/>
                  </a:ext>
                </a:extLst>
              </p:cNvPr>
              <p:cNvSpPr txBox="1"/>
              <p:nvPr/>
            </p:nvSpPr>
            <p:spPr>
              <a:xfrm>
                <a:off x="7127580" y="2611624"/>
                <a:ext cx="3574328" cy="956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l">
                  <a:buAutoNum type="arabicPeriod"/>
                </a:pP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사용이 쉬운 형태소분석기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  <a:p>
                <a:pPr marL="457200" indent="-457200" algn="l">
                  <a:buAutoNum type="arabicPeriod"/>
                </a:pP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높은 정확도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,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빠른 속도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  <a:p>
                <a:pPr marL="457200" indent="-457200" algn="l">
                  <a:buAutoNum type="arabicPeriod"/>
                </a:pP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다양한 언어 호환성</a:t>
                </a:r>
              </a:p>
            </p:txBody>
          </p:sp>
        </p:grpSp>
        <p:pic>
          <p:nvPicPr>
            <p:cNvPr id="17" name="그래픽 16" descr="서적">
              <a:extLst>
                <a:ext uri="{FF2B5EF4-FFF2-40B4-BE49-F238E27FC236}">
                  <a16:creationId xmlns:a16="http://schemas.microsoft.com/office/drawing/2014/main" id="{71E606D9-8F90-4BF4-B6E8-D4E0E60EE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43021" y="1198250"/>
              <a:ext cx="1413374" cy="141337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9CA604-5A09-4D51-9F98-2352848DDB1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706229" y="2559233"/>
              <a:ext cx="299724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급여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/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비급여 사전 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 algn="ctr">
                <a:buNone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자체 구축</a:t>
              </a:r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FFF5B2B7-518C-4C3D-A21F-037FE6C0F2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4379" y="2154083"/>
              <a:ext cx="676667" cy="432187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99B041-7B34-49F2-8871-49655D81E7AF}"/>
              </a:ext>
            </a:extLst>
          </p:cNvPr>
          <p:cNvCxnSpPr>
            <a:cxnSpLocks/>
          </p:cNvCxnSpPr>
          <p:nvPr/>
        </p:nvCxnSpPr>
        <p:spPr>
          <a:xfrm flipV="1">
            <a:off x="408638" y="3247276"/>
            <a:ext cx="11458990" cy="12308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7538DF1A-34CB-4A1B-97BC-5E8874C620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914" y="3728276"/>
            <a:ext cx="2632814" cy="2895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B7F6F4-D0B5-4E8D-AF28-FF4CFB0A200D}"/>
              </a:ext>
            </a:extLst>
          </p:cNvPr>
          <p:cNvSpPr txBox="1"/>
          <p:nvPr/>
        </p:nvSpPr>
        <p:spPr>
          <a:xfrm>
            <a:off x="1497547" y="3405343"/>
            <a:ext cx="136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명칭데이터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3EF4763-276F-4180-AED5-9F904AE01234}"/>
              </a:ext>
            </a:extLst>
          </p:cNvPr>
          <p:cNvSpPr>
            <a:spLocks noChangeAspect="1"/>
          </p:cNvSpPr>
          <p:nvPr/>
        </p:nvSpPr>
        <p:spPr>
          <a:xfrm>
            <a:off x="5192897" y="4800482"/>
            <a:ext cx="588061" cy="375594"/>
          </a:xfrm>
          <a:prstGeom prst="rightArrow">
            <a:avLst/>
          </a:prstGeom>
          <a:solidFill>
            <a:srgbClr val="A020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10ED17-FFF5-45FE-9298-B74DBE034A7A}"/>
              </a:ext>
            </a:extLst>
          </p:cNvPr>
          <p:cNvSpPr txBox="1"/>
          <p:nvPr/>
        </p:nvSpPr>
        <p:spPr>
          <a:xfrm>
            <a:off x="6623419" y="5358079"/>
            <a:ext cx="4950707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1.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정규표현식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(re)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모듈 사용해 불필요한 </a:t>
            </a:r>
            <a:r>
              <a:rPr lang="ko-KR" altLang="en-US" sz="1600" dirty="0">
                <a:solidFill>
                  <a:srgbClr val="A020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특수기호 제거</a:t>
            </a:r>
            <a:endParaRPr lang="en-US" altLang="ko-KR" sz="1600" dirty="0">
              <a:solidFill>
                <a:srgbClr val="A0202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2. </a:t>
            </a:r>
            <a:r>
              <a:rPr lang="ko-KR" altLang="en-US" sz="1600" dirty="0">
                <a:solidFill>
                  <a:srgbClr val="A020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공백을 제거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해 하나의 명칭으로 인식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3. SET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함수를 사용해 최종 분석 된 </a:t>
            </a:r>
            <a:r>
              <a:rPr lang="ko-KR" altLang="en-US" sz="1600" dirty="0" err="1">
                <a:solidFill>
                  <a:srgbClr val="A020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중복값</a:t>
            </a:r>
            <a:r>
              <a:rPr lang="ko-KR" altLang="en-US" sz="1600" dirty="0">
                <a:solidFill>
                  <a:srgbClr val="A020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제거</a:t>
            </a:r>
            <a:endParaRPr lang="en-US" altLang="ko-KR" sz="1600" dirty="0">
              <a:solidFill>
                <a:srgbClr val="A0202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E62237DC-69C7-4920-ACCB-1E1AB350568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t="16906" r="-107"/>
          <a:stretch/>
        </p:blipFill>
        <p:spPr>
          <a:xfrm>
            <a:off x="6623419" y="3562135"/>
            <a:ext cx="4737974" cy="18188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AF316E-3FDC-46A1-95CB-8D3D035AA495}"/>
              </a:ext>
            </a:extLst>
          </p:cNvPr>
          <p:cNvSpPr txBox="1"/>
          <p:nvPr/>
        </p:nvSpPr>
        <p:spPr>
          <a:xfrm>
            <a:off x="3497442" y="5692012"/>
            <a:ext cx="1490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NNG, NNP,</a:t>
            </a:r>
          </a:p>
          <a:p>
            <a:pPr marL="0" indent="0" algn="ctr">
              <a:buNone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SL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이용해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 algn="ctr">
              <a:buNone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형태소 분석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8CED7F-1E18-47DB-A3AC-A1277D3D7976}"/>
              </a:ext>
            </a:extLst>
          </p:cNvPr>
          <p:cNvSpPr txBox="1"/>
          <p:nvPr/>
        </p:nvSpPr>
        <p:spPr>
          <a:xfrm>
            <a:off x="615301" y="173285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2-3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활용 기법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(NLP)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A2881C9-3B03-453A-AE71-1ECF138CAA65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30" name="Google Shape;90;p13" descr="경희대학교 빅리더 로고">
              <a:extLst>
                <a:ext uri="{FF2B5EF4-FFF2-40B4-BE49-F238E27FC236}">
                  <a16:creationId xmlns:a16="http://schemas.microsoft.com/office/drawing/2014/main" id="{B5185D71-497B-49FA-BFDF-8F72C550D3D2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DD3EABB1-48FD-4530-9D3B-436C153334D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568BFB2B-5512-410F-8B89-F24E22B3CA61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32887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pic>
        <p:nvPicPr>
          <p:cNvPr id="37" name="그래픽 36" descr="열린 폴더">
            <a:extLst>
              <a:ext uri="{FF2B5EF4-FFF2-40B4-BE49-F238E27FC236}">
                <a16:creationId xmlns:a16="http://schemas.microsoft.com/office/drawing/2014/main" id="{B96AB6ED-46DF-4394-B0FD-92C9F4042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51" y="74571"/>
            <a:ext cx="520250" cy="520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31065B-B3A3-49CC-83D3-C31F1C5DE1BC}"/>
              </a:ext>
            </a:extLst>
          </p:cNvPr>
          <p:cNvSpPr txBox="1"/>
          <p:nvPr/>
        </p:nvSpPr>
        <p:spPr>
          <a:xfrm>
            <a:off x="163752" y="917226"/>
            <a:ext cx="2990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INPUT DATA</a:t>
            </a:r>
            <a:endParaRPr lang="en-US" altLang="ko-KR" sz="1800" b="1" dirty="0">
              <a:solidFill>
                <a:srgbClr val="333F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A4082B9-8F81-45D4-B745-245F61BED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69" y="1337760"/>
            <a:ext cx="2676651" cy="6302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00AFC9-6B9D-434B-A143-65247D969358}"/>
              </a:ext>
            </a:extLst>
          </p:cNvPr>
          <p:cNvSpPr txBox="1"/>
          <p:nvPr/>
        </p:nvSpPr>
        <p:spPr>
          <a:xfrm>
            <a:off x="455696" y="2019198"/>
            <a:ext cx="2681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사전구축과 동일한 과정으로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 algn="ctr">
              <a:buNone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텍스트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전처리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D073D27-4D47-432F-8DA1-DF088DF96D3E}"/>
              </a:ext>
            </a:extLst>
          </p:cNvPr>
          <p:cNvSpPr/>
          <p:nvPr/>
        </p:nvSpPr>
        <p:spPr>
          <a:xfrm>
            <a:off x="3424294" y="1612670"/>
            <a:ext cx="441262" cy="387638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C71A1D-887C-468B-981D-A1A994F5A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325" y="1288210"/>
            <a:ext cx="3064496" cy="7483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14A0BF-D40D-46BE-AA98-0192F1B720A9}"/>
              </a:ext>
            </a:extLst>
          </p:cNvPr>
          <p:cNvSpPr txBox="1"/>
          <p:nvPr/>
        </p:nvSpPr>
        <p:spPr>
          <a:xfrm>
            <a:off x="4387520" y="2072502"/>
            <a:ext cx="3315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하나의 의료행위명칭으로 인식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965185-109B-4E76-A8D3-0CE458CC23A5}"/>
              </a:ext>
            </a:extLst>
          </p:cNvPr>
          <p:cNvGrpSpPr/>
          <p:nvPr/>
        </p:nvGrpSpPr>
        <p:grpSpPr>
          <a:xfrm>
            <a:off x="8314182" y="794615"/>
            <a:ext cx="3540309" cy="2050803"/>
            <a:chOff x="1368282" y="3733261"/>
            <a:chExt cx="4744981" cy="2535318"/>
          </a:xfrm>
        </p:grpSpPr>
        <p:pic>
          <p:nvPicPr>
            <p:cNvPr id="27" name="그래픽 26" descr="서적">
              <a:extLst>
                <a:ext uri="{FF2B5EF4-FFF2-40B4-BE49-F238E27FC236}">
                  <a16:creationId xmlns:a16="http://schemas.microsoft.com/office/drawing/2014/main" id="{9A3A85CE-4DA6-4E22-ADF0-EFDB593DA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96612" y="3733261"/>
              <a:ext cx="1864293" cy="186429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49C0C3-92EE-40BD-AB41-F5A70C533508}"/>
                </a:ext>
              </a:extLst>
            </p:cNvPr>
            <p:cNvSpPr txBox="1"/>
            <p:nvPr/>
          </p:nvSpPr>
          <p:spPr>
            <a:xfrm>
              <a:off x="1595154" y="5545647"/>
              <a:ext cx="4229100" cy="722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명칭이 해당 사전에 있을 경우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 algn="ctr">
                <a:buNone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점수가산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EA4638-7D54-4E94-8E88-A2D8561C2F7A}"/>
                </a:ext>
              </a:extLst>
            </p:cNvPr>
            <p:cNvSpPr txBox="1"/>
            <p:nvPr/>
          </p:nvSpPr>
          <p:spPr>
            <a:xfrm>
              <a:off x="1368282" y="4330384"/>
              <a:ext cx="4120951" cy="1027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24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추간판내</a:t>
              </a:r>
              <a:endPara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 algn="ctr">
                <a:buNone/>
              </a:pPr>
              <a:r>
                <a:rPr lang="ko-KR" altLang="en-US" sz="2400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고주파열치료술</a:t>
              </a:r>
              <a:endPara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22" name="더하기 기호 21">
              <a:extLst>
                <a:ext uri="{FF2B5EF4-FFF2-40B4-BE49-F238E27FC236}">
                  <a16:creationId xmlns:a16="http://schemas.microsoft.com/office/drawing/2014/main" id="{0D38B30F-D452-4190-8718-371EEF11DD71}"/>
                </a:ext>
              </a:extLst>
            </p:cNvPr>
            <p:cNvSpPr/>
            <p:nvPr/>
          </p:nvSpPr>
          <p:spPr>
            <a:xfrm>
              <a:off x="4910741" y="4566661"/>
              <a:ext cx="380859" cy="355853"/>
            </a:xfrm>
            <a:prstGeom prst="mathPlus">
              <a:avLst/>
            </a:prstGeom>
            <a:solidFill>
              <a:srgbClr val="A02026"/>
            </a:solidFill>
            <a:ln>
              <a:solidFill>
                <a:schemeClr val="bg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9C49BB-9F4D-4A51-9297-50A8954E89B8}"/>
                </a:ext>
              </a:extLst>
            </p:cNvPr>
            <p:cNvSpPr txBox="1"/>
            <p:nvPr/>
          </p:nvSpPr>
          <p:spPr>
            <a:xfrm>
              <a:off x="5179812" y="4398699"/>
              <a:ext cx="933451" cy="722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altLang="ko-KR" sz="3200" dirty="0">
                  <a:solidFill>
                    <a:srgbClr val="A0202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1</a:t>
              </a:r>
              <a:endParaRPr lang="ko-KR" altLang="en-US" sz="3200" dirty="0">
                <a:solidFill>
                  <a:srgbClr val="A020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23" name="슬라이드 번호 개체 틀 3">
            <a:extLst>
              <a:ext uri="{FF2B5EF4-FFF2-40B4-BE49-F238E27FC236}">
                <a16:creationId xmlns:a16="http://schemas.microsoft.com/office/drawing/2014/main" id="{024934DE-186C-4710-9B46-12BC771E9488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17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6307DC-7CBC-4FD6-B194-BF5ACEAA2B20}"/>
              </a:ext>
            </a:extLst>
          </p:cNvPr>
          <p:cNvGrpSpPr>
            <a:grpSpLocks noChangeAspect="1"/>
          </p:cNvGrpSpPr>
          <p:nvPr/>
        </p:nvGrpSpPr>
        <p:grpSpPr>
          <a:xfrm>
            <a:off x="609248" y="3585926"/>
            <a:ext cx="11734501" cy="2464527"/>
            <a:chOff x="121147" y="1965454"/>
            <a:chExt cx="18800296" cy="3948513"/>
          </a:xfrm>
        </p:grpSpPr>
        <p:pic>
          <p:nvPicPr>
            <p:cNvPr id="24" name="그림 2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73CBEB3-FD0F-4FAD-8F7D-A75CF2831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1147" y="2616398"/>
              <a:ext cx="10172495" cy="2219984"/>
            </a:xfrm>
            <a:prstGeom prst="rect">
              <a:avLst/>
            </a:prstGeom>
          </p:spPr>
        </p:pic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EAAB7868-60A1-4A94-A684-4A7A0C2ECF98}"/>
                </a:ext>
              </a:extLst>
            </p:cNvPr>
            <p:cNvSpPr/>
            <p:nvPr/>
          </p:nvSpPr>
          <p:spPr>
            <a:xfrm rot="21041724">
              <a:off x="10679394" y="2733734"/>
              <a:ext cx="1494198" cy="525666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돈">
              <a:extLst>
                <a:ext uri="{FF2B5EF4-FFF2-40B4-BE49-F238E27FC236}">
                  <a16:creationId xmlns:a16="http://schemas.microsoft.com/office/drawing/2014/main" id="{94CEDFDB-A022-4B72-ADA1-BF0010D12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559343" y="1965454"/>
              <a:ext cx="1525278" cy="152527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B71AD5-015D-4531-93FB-87C933E4C34F}"/>
                </a:ext>
              </a:extLst>
            </p:cNvPr>
            <p:cNvSpPr txBox="1"/>
            <p:nvPr/>
          </p:nvSpPr>
          <p:spPr>
            <a:xfrm>
              <a:off x="12754365" y="2062407"/>
              <a:ext cx="6167078" cy="1331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OUPUT =1 </a:t>
              </a:r>
            </a:p>
            <a:p>
              <a:pPr algn="ctr"/>
              <a:r>
                <a:rPr lang="en-US" altLang="ko-KR" sz="2400" b="1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</a:t>
              </a:r>
              <a:r>
                <a:rPr lang="ko-KR" altLang="en-US" sz="2400" b="1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환불 대상</a:t>
              </a:r>
              <a:r>
                <a:rPr lang="en-US" altLang="ko-KR" sz="2400" b="1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)</a:t>
              </a:r>
              <a:endParaRPr lang="ko-KR" altLang="en-US" sz="2400" b="1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pic>
          <p:nvPicPr>
            <p:cNvPr id="32" name="그래픽 31" descr="머리와 톱니바퀴">
              <a:extLst>
                <a:ext uri="{FF2B5EF4-FFF2-40B4-BE49-F238E27FC236}">
                  <a16:creationId xmlns:a16="http://schemas.microsoft.com/office/drawing/2014/main" id="{F7FEBAB6-7050-4B9D-BB2E-4E64512E7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559343" y="4320458"/>
              <a:ext cx="1593509" cy="159350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551479-65A1-4233-B6D6-7E3CA852972E}"/>
                </a:ext>
              </a:extLst>
            </p:cNvPr>
            <p:cNvSpPr txBox="1"/>
            <p:nvPr/>
          </p:nvSpPr>
          <p:spPr>
            <a:xfrm>
              <a:off x="14181201" y="4451526"/>
              <a:ext cx="3313404" cy="1331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OUPUT =0</a:t>
              </a:r>
            </a:p>
            <a:p>
              <a:pPr algn="ctr"/>
              <a:r>
                <a:rPr lang="en-US" altLang="ko-KR" sz="2400" b="1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(ML</a:t>
              </a:r>
              <a:r>
                <a:rPr lang="ko-KR" altLang="en-US" sz="2400" b="1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모델 적용</a:t>
              </a:r>
              <a:r>
                <a:rPr lang="en-US" altLang="ko-KR" sz="2400" b="1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)</a:t>
              </a:r>
              <a:endParaRPr lang="ko-KR" altLang="en-US" sz="2400" b="1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5AF915-0997-4C71-90F8-DA06C155D15C}"/>
                </a:ext>
              </a:extLst>
            </p:cNvPr>
            <p:cNvSpPr txBox="1"/>
            <p:nvPr/>
          </p:nvSpPr>
          <p:spPr>
            <a:xfrm>
              <a:off x="967062" y="5136525"/>
              <a:ext cx="9973990" cy="641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급여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비급여 점수의 차를 이용하여 환불판단 </a:t>
              </a: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7FD24-A6ED-4A36-A842-E340212DF3B8}"/>
              </a:ext>
            </a:extLst>
          </p:cNvPr>
          <p:cNvCxnSpPr>
            <a:cxnSpLocks/>
          </p:cNvCxnSpPr>
          <p:nvPr/>
        </p:nvCxnSpPr>
        <p:spPr>
          <a:xfrm flipV="1">
            <a:off x="315856" y="3044268"/>
            <a:ext cx="11458990" cy="12308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1FFA655-911B-4887-8C70-C94F843F241A}"/>
              </a:ext>
            </a:extLst>
          </p:cNvPr>
          <p:cNvSpPr/>
          <p:nvPr/>
        </p:nvSpPr>
        <p:spPr>
          <a:xfrm>
            <a:off x="7828420" y="1562775"/>
            <a:ext cx="441262" cy="387638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ECBC0498-4C94-44B9-8070-225269BDF2B4}"/>
              </a:ext>
            </a:extLst>
          </p:cNvPr>
          <p:cNvSpPr/>
          <p:nvPr/>
        </p:nvSpPr>
        <p:spPr>
          <a:xfrm rot="357517">
            <a:off x="7207948" y="5151193"/>
            <a:ext cx="932627" cy="328103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301195-C0F2-42B4-B985-CFA0AC5E044F}"/>
              </a:ext>
            </a:extLst>
          </p:cNvPr>
          <p:cNvSpPr txBox="1"/>
          <p:nvPr/>
        </p:nvSpPr>
        <p:spPr>
          <a:xfrm>
            <a:off x="329863" y="3256495"/>
            <a:ext cx="1858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NLP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결과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DC0536-3DED-41F7-9692-AD6A46467D72}"/>
              </a:ext>
            </a:extLst>
          </p:cNvPr>
          <p:cNvSpPr txBox="1"/>
          <p:nvPr/>
        </p:nvSpPr>
        <p:spPr>
          <a:xfrm>
            <a:off x="615301" y="173285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2-3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활용 기법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(NLP)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DC40219-7E25-48E8-BBF0-BBBDBFAC5051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42" name="Google Shape;90;p13" descr="경희대학교 빅리더 로고">
              <a:extLst>
                <a:ext uri="{FF2B5EF4-FFF2-40B4-BE49-F238E27FC236}">
                  <a16:creationId xmlns:a16="http://schemas.microsoft.com/office/drawing/2014/main" id="{6433681A-D2B1-4DAA-AF6C-7BD5F054A2C5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04747F10-A17F-4AF9-9FBA-0E4D96AFB949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BF113295-C94E-454F-9E08-F97C6AC9C2DA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73202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90A2777-F91C-48ED-897F-5A6DFCBAADCF}"/>
              </a:ext>
            </a:extLst>
          </p:cNvPr>
          <p:cNvSpPr txBox="1"/>
          <p:nvPr/>
        </p:nvSpPr>
        <p:spPr>
          <a:xfrm>
            <a:off x="615301" y="173285"/>
            <a:ext cx="405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처리 방안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활용 데이터 정의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EF6CB3-6534-4D29-ADB3-ADC3B2F2A044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12" name="Google Shape;90;p13" descr="경희대학교 빅리더 로고">
              <a:extLst>
                <a:ext uri="{FF2B5EF4-FFF2-40B4-BE49-F238E27FC236}">
                  <a16:creationId xmlns:a16="http://schemas.microsoft.com/office/drawing/2014/main" id="{536EE38E-6F9E-45BB-B35E-D5EC93722C0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DA9526C-13BB-449F-9F8F-7C5FA0003EC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A072CF00-59A6-41AA-8201-1D314DFA467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1616C6-DC92-427E-90AE-379B9F90EEA2}"/>
              </a:ext>
            </a:extLst>
          </p:cNvPr>
          <p:cNvSpPr txBox="1"/>
          <p:nvPr/>
        </p:nvSpPr>
        <p:spPr>
          <a:xfrm>
            <a:off x="241824" y="961638"/>
            <a:ext cx="765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사용 데이터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317E3E1C-A306-4C00-BAFF-EA2910F94E06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18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2755E59-8993-481C-9EF5-47A0CD3E4EEE}"/>
              </a:ext>
            </a:extLst>
          </p:cNvPr>
          <p:cNvGrpSpPr/>
          <p:nvPr/>
        </p:nvGrpSpPr>
        <p:grpSpPr>
          <a:xfrm>
            <a:off x="698648" y="2189196"/>
            <a:ext cx="10911927" cy="4953131"/>
            <a:chOff x="663713" y="1876257"/>
            <a:chExt cx="10911927" cy="497893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ABD9BEE-A204-4CBB-BEE9-30A5F164B3EB}"/>
                </a:ext>
              </a:extLst>
            </p:cNvPr>
            <p:cNvSpPr/>
            <p:nvPr/>
          </p:nvSpPr>
          <p:spPr>
            <a:xfrm>
              <a:off x="663713" y="1876257"/>
              <a:ext cx="10911927" cy="422425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FF0EDA-D13C-4B8E-BAD9-A9491279B610}"/>
                </a:ext>
              </a:extLst>
            </p:cNvPr>
            <p:cNvSpPr txBox="1"/>
            <p:nvPr/>
          </p:nvSpPr>
          <p:spPr>
            <a:xfrm>
              <a:off x="749042" y="2121679"/>
              <a:ext cx="10826598" cy="4733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1) </a:t>
              </a:r>
              <a:r>
                <a:rPr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데이터</a:t>
              </a:r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 </a:t>
              </a:r>
              <a:r>
                <a:rPr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개수 </a:t>
              </a:r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: </a:t>
              </a:r>
              <a:r>
                <a:rPr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중복 제외 </a:t>
              </a:r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124</a:t>
              </a:r>
              <a:r>
                <a:rPr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만 건</a:t>
              </a:r>
              <a:endParaRPr lang="en-US" altLang="ko-KR" sz="24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  </a:t>
              </a:r>
            </a:p>
            <a:p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2) columns </a:t>
              </a:r>
              <a:r>
                <a:rPr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종류 </a:t>
              </a:r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: </a:t>
              </a:r>
              <a:r>
                <a:rPr lang="ko-KR" altLang="en-US" sz="2400" dirty="0" err="1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수진자생년월일</a:t>
              </a:r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 </a:t>
              </a:r>
              <a:r>
                <a:rPr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요양기호</a:t>
              </a:r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 </a:t>
              </a:r>
              <a:r>
                <a:rPr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요양 종별</a:t>
              </a:r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, </a:t>
              </a:r>
              <a:r>
                <a:rPr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진료과목</a:t>
              </a:r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 </a:t>
              </a:r>
              <a:r>
                <a:rPr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진료형태</a:t>
              </a:r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</a:t>
              </a:r>
            </a:p>
            <a:p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                            </a:t>
              </a:r>
              <a:r>
                <a:rPr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상병기호</a:t>
              </a:r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 </a:t>
              </a:r>
              <a:r>
                <a:rPr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진료개시일자</a:t>
              </a:r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 </a:t>
              </a:r>
              <a:r>
                <a:rPr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진료종료일자 포함 </a:t>
              </a:r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26</a:t>
              </a:r>
              <a:r>
                <a:rPr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개</a:t>
              </a:r>
              <a:endParaRPr lang="en-US" altLang="ko-KR" sz="24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  </a:t>
              </a:r>
            </a:p>
            <a:p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3) </a:t>
              </a:r>
              <a:r>
                <a:rPr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데이터 특성 </a:t>
              </a:r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: </a:t>
              </a:r>
              <a:r>
                <a:rPr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대부분 </a:t>
              </a:r>
              <a:r>
                <a:rPr lang="ko-KR" altLang="en-US" sz="2400" dirty="0" err="1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다범주형</a:t>
              </a:r>
              <a:r>
                <a:rPr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변수</a:t>
              </a:r>
              <a:endParaRPr lang="en-US" altLang="ko-KR" sz="24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endParaRPr lang="en-US" altLang="ko-KR" sz="24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4) </a:t>
              </a:r>
              <a:r>
                <a:rPr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추가 </a:t>
              </a:r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columns   :  </a:t>
              </a:r>
              <a:r>
                <a:rPr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환자 성별       환자 만 나이       환불 여부       연도 </a:t>
              </a:r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+ </a:t>
              </a:r>
              <a:r>
                <a:rPr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반기</a:t>
              </a:r>
              <a:endParaRPr lang="en-US" altLang="ko-KR" sz="24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r>
                <a:rPr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</a:t>
              </a:r>
            </a:p>
            <a:p>
              <a:endParaRPr lang="en-US" altLang="ko-KR" sz="20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endParaRPr lang="en-US" altLang="ko-KR" sz="20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endParaRPr lang="en-US" altLang="ko-KR" sz="20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pic>
          <p:nvPicPr>
            <p:cNvPr id="20" name="그래픽 19" descr="남자와 여자">
              <a:extLst>
                <a:ext uri="{FF2B5EF4-FFF2-40B4-BE49-F238E27FC236}">
                  <a16:creationId xmlns:a16="http://schemas.microsoft.com/office/drawing/2014/main" id="{F481B84E-D914-4A2D-B72C-82492B63C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54173" y="5041799"/>
              <a:ext cx="892424" cy="892424"/>
            </a:xfrm>
            <a:prstGeom prst="rect">
              <a:avLst/>
            </a:prstGeom>
          </p:spPr>
        </p:pic>
        <p:pic>
          <p:nvPicPr>
            <p:cNvPr id="21" name="그래픽 20" descr="두 아이가 있는 가족">
              <a:extLst>
                <a:ext uri="{FF2B5EF4-FFF2-40B4-BE49-F238E27FC236}">
                  <a16:creationId xmlns:a16="http://schemas.microsoft.com/office/drawing/2014/main" id="{260E1DDA-358D-4ABA-972A-D3C56491C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13893" y="4891492"/>
              <a:ext cx="1129876" cy="1129876"/>
            </a:xfrm>
            <a:prstGeom prst="rect">
              <a:avLst/>
            </a:prstGeom>
          </p:spPr>
        </p:pic>
        <p:pic>
          <p:nvPicPr>
            <p:cNvPr id="22" name="그래픽 21" descr="돈">
              <a:extLst>
                <a:ext uri="{FF2B5EF4-FFF2-40B4-BE49-F238E27FC236}">
                  <a16:creationId xmlns:a16="http://schemas.microsoft.com/office/drawing/2014/main" id="{C1760028-EB03-4880-A451-D22C0648E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87046" y="5032210"/>
              <a:ext cx="848439" cy="848439"/>
            </a:xfrm>
            <a:prstGeom prst="rect">
              <a:avLst/>
            </a:prstGeom>
          </p:spPr>
        </p:pic>
        <p:pic>
          <p:nvPicPr>
            <p:cNvPr id="23" name="그래픽 22" descr="시계">
              <a:extLst>
                <a:ext uri="{FF2B5EF4-FFF2-40B4-BE49-F238E27FC236}">
                  <a16:creationId xmlns:a16="http://schemas.microsoft.com/office/drawing/2014/main" id="{C4026F40-BABF-4ADB-91CF-7BD90B62F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077653" y="5106560"/>
              <a:ext cx="743951" cy="743951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0E82991-1B42-4908-BB73-88BE583C90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6067" y="4746345"/>
              <a:ext cx="216226" cy="1003611"/>
            </a:xfrm>
            <a:prstGeom prst="line">
              <a:avLst/>
            </a:prstGeom>
            <a:ln w="28575">
              <a:solidFill>
                <a:srgbClr val="333F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5A38A80A-8462-4739-8EF2-DBC388BC10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6892" y="4746345"/>
              <a:ext cx="216226" cy="1003611"/>
            </a:xfrm>
            <a:prstGeom prst="line">
              <a:avLst/>
            </a:prstGeom>
            <a:ln w="28575">
              <a:solidFill>
                <a:srgbClr val="333F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6B7C4B0-3C83-4E9D-9A4F-E74A01E57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0597" y="4746345"/>
              <a:ext cx="216226" cy="1003611"/>
            </a:xfrm>
            <a:prstGeom prst="line">
              <a:avLst/>
            </a:prstGeom>
            <a:ln w="28575">
              <a:solidFill>
                <a:srgbClr val="333F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630A9C1-42EA-493B-805B-35123D14837D}"/>
              </a:ext>
            </a:extLst>
          </p:cNvPr>
          <p:cNvSpPr txBox="1"/>
          <p:nvPr/>
        </p:nvSpPr>
        <p:spPr>
          <a:xfrm>
            <a:off x="615033" y="1524207"/>
            <a:ext cx="1281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-2018, 2019, 2020, 2021(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상반기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비급여 진료비 확인 서비스 신청 데이터 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8" name="그래픽 27" descr="교수">
            <a:extLst>
              <a:ext uri="{FF2B5EF4-FFF2-40B4-BE49-F238E27FC236}">
                <a16:creationId xmlns:a16="http://schemas.microsoft.com/office/drawing/2014/main" id="{FD3DA422-31AB-4D67-8FF2-3ED120286F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7329" y="74021"/>
            <a:ext cx="542617" cy="54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99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EF6CB3-6534-4D29-ADB3-ADC3B2F2A044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12" name="Google Shape;90;p13" descr="경희대학교 빅리더 로고">
              <a:extLst>
                <a:ext uri="{FF2B5EF4-FFF2-40B4-BE49-F238E27FC236}">
                  <a16:creationId xmlns:a16="http://schemas.microsoft.com/office/drawing/2014/main" id="{536EE38E-6F9E-45BB-B35E-D5EC93722C0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DA9526C-13BB-449F-9F8F-7C5FA0003EC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A072CF00-59A6-41AA-8201-1D314DFA467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1616C6-DC92-427E-90AE-379B9F90EEA2}"/>
              </a:ext>
            </a:extLst>
          </p:cNvPr>
          <p:cNvSpPr txBox="1"/>
          <p:nvPr/>
        </p:nvSpPr>
        <p:spPr>
          <a:xfrm>
            <a:off x="241824" y="961638"/>
            <a:ext cx="765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2.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결측치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처리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BDD8FE-63F7-4FBC-A10C-091320E58862}"/>
              </a:ext>
            </a:extLst>
          </p:cNvPr>
          <p:cNvGrpSpPr/>
          <p:nvPr/>
        </p:nvGrpSpPr>
        <p:grpSpPr>
          <a:xfrm>
            <a:off x="649428" y="1635070"/>
            <a:ext cx="2625204" cy="4622817"/>
            <a:chOff x="964941" y="1693938"/>
            <a:chExt cx="2625204" cy="4622817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4B699855-9AC4-4AA9-A78B-E02882276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90"/>
            <a:stretch/>
          </p:blipFill>
          <p:spPr>
            <a:xfrm>
              <a:off x="964941" y="1693938"/>
              <a:ext cx="2625204" cy="462281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06BD3D5-8D0E-473C-9577-70490F93DAB1}"/>
                </a:ext>
              </a:extLst>
            </p:cNvPr>
            <p:cNvSpPr/>
            <p:nvPr/>
          </p:nvSpPr>
          <p:spPr>
            <a:xfrm>
              <a:off x="974572" y="2399699"/>
              <a:ext cx="2148508" cy="3005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A8EE79B-0175-48BE-BDCB-588C1D180907}"/>
                </a:ext>
              </a:extLst>
            </p:cNvPr>
            <p:cNvSpPr/>
            <p:nvPr/>
          </p:nvSpPr>
          <p:spPr>
            <a:xfrm>
              <a:off x="964941" y="3048929"/>
              <a:ext cx="2148508" cy="3005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245B86F-B607-4867-9BDC-BAAA81930D9E}"/>
                </a:ext>
              </a:extLst>
            </p:cNvPr>
            <p:cNvSpPr/>
            <p:nvPr/>
          </p:nvSpPr>
          <p:spPr>
            <a:xfrm>
              <a:off x="964941" y="3390951"/>
              <a:ext cx="2148508" cy="3005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3646B80-18E7-4DED-9C97-AE188F29C307}"/>
              </a:ext>
            </a:extLst>
          </p:cNvPr>
          <p:cNvSpPr/>
          <p:nvPr/>
        </p:nvSpPr>
        <p:spPr>
          <a:xfrm>
            <a:off x="3905935" y="3632583"/>
            <a:ext cx="1093509" cy="461665"/>
          </a:xfrm>
          <a:prstGeom prst="rightArrow">
            <a:avLst/>
          </a:prstGeom>
          <a:solidFill>
            <a:srgbClr val="A0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F0C8ED-956F-4960-ABEE-8633D086E153}"/>
              </a:ext>
            </a:extLst>
          </p:cNvPr>
          <p:cNvGrpSpPr/>
          <p:nvPr/>
        </p:nvGrpSpPr>
        <p:grpSpPr>
          <a:xfrm>
            <a:off x="5904195" y="1831847"/>
            <a:ext cx="5814390" cy="721449"/>
            <a:chOff x="6034512" y="1924471"/>
            <a:chExt cx="5814390" cy="72144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42BC45-8AA1-44C7-A606-E5EDBC9A9F68}"/>
                </a:ext>
              </a:extLst>
            </p:cNvPr>
            <p:cNvSpPr txBox="1"/>
            <p:nvPr/>
          </p:nvSpPr>
          <p:spPr>
            <a:xfrm>
              <a:off x="6364487" y="1924471"/>
              <a:ext cx="16011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요양 종별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27" name="Chevron 2">
              <a:extLst>
                <a:ext uri="{FF2B5EF4-FFF2-40B4-BE49-F238E27FC236}">
                  <a16:creationId xmlns:a16="http://schemas.microsoft.com/office/drawing/2014/main" id="{34FD7DA0-AF3A-4328-B5F3-347D47AF6E6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032109" y="1940437"/>
              <a:ext cx="380809" cy="376003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rgbClr val="C126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32891B-0BCE-4603-905B-FA192C485C31}"/>
                </a:ext>
              </a:extLst>
            </p:cNvPr>
            <p:cNvSpPr txBox="1"/>
            <p:nvPr/>
          </p:nvSpPr>
          <p:spPr>
            <a:xfrm>
              <a:off x="7965649" y="1938034"/>
              <a:ext cx="3883253" cy="7078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심평원 내부 자료를 이용해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 algn="ctr">
                <a:buNone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요양 종별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&amp;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요양기호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matching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DBAAA02-AE27-43C7-9CFF-267A998A0868}"/>
              </a:ext>
            </a:extLst>
          </p:cNvPr>
          <p:cNvGrpSpPr/>
          <p:nvPr/>
        </p:nvGrpSpPr>
        <p:grpSpPr>
          <a:xfrm>
            <a:off x="5904195" y="3004287"/>
            <a:ext cx="4023314" cy="461665"/>
            <a:chOff x="6025106" y="1924471"/>
            <a:chExt cx="402331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091A46-920B-4C92-94D1-09B38953F321}"/>
                </a:ext>
              </a:extLst>
            </p:cNvPr>
            <p:cNvSpPr txBox="1"/>
            <p:nvPr/>
          </p:nvSpPr>
          <p:spPr>
            <a:xfrm>
              <a:off x="6364487" y="1924471"/>
              <a:ext cx="1555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상병 기호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31" name="Chevron 2">
              <a:extLst>
                <a:ext uri="{FF2B5EF4-FFF2-40B4-BE49-F238E27FC236}">
                  <a16:creationId xmlns:a16="http://schemas.microsoft.com/office/drawing/2014/main" id="{2C8B6026-9C52-42D7-B948-5E0149FF9A3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022703" y="1940437"/>
              <a:ext cx="380809" cy="376003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rgbClr val="C126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2A5019-B0F6-4C61-9FEB-312A0F88D4F3}"/>
                </a:ext>
              </a:extLst>
            </p:cNvPr>
            <p:cNvSpPr txBox="1"/>
            <p:nvPr/>
          </p:nvSpPr>
          <p:spPr>
            <a:xfrm>
              <a:off x="7956243" y="1938033"/>
              <a:ext cx="2092177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64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개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drop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A96489D-D88D-4152-B7BC-182E585258A6}"/>
              </a:ext>
            </a:extLst>
          </p:cNvPr>
          <p:cNvGrpSpPr/>
          <p:nvPr/>
        </p:nvGrpSpPr>
        <p:grpSpPr>
          <a:xfrm>
            <a:off x="5908834" y="4170625"/>
            <a:ext cx="5438692" cy="752495"/>
            <a:chOff x="6071134" y="1924471"/>
            <a:chExt cx="5438692" cy="75249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8D84BA-4C92-4ADE-B49A-68EA449286E7}"/>
                </a:ext>
              </a:extLst>
            </p:cNvPr>
            <p:cNvSpPr txBox="1"/>
            <p:nvPr/>
          </p:nvSpPr>
          <p:spPr>
            <a:xfrm>
              <a:off x="6364487" y="1924471"/>
              <a:ext cx="969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분류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38" name="Chevron 2">
              <a:extLst>
                <a:ext uri="{FF2B5EF4-FFF2-40B4-BE49-F238E27FC236}">
                  <a16:creationId xmlns:a16="http://schemas.microsoft.com/office/drawing/2014/main" id="{F15F7295-4DB4-49EB-9D42-5806384B25E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068731" y="1943599"/>
              <a:ext cx="380809" cy="376003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rgbClr val="C126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F73F47-F55C-4202-887C-170EA5C74738}"/>
                </a:ext>
              </a:extLst>
            </p:cNvPr>
            <p:cNvSpPr txBox="1"/>
            <p:nvPr/>
          </p:nvSpPr>
          <p:spPr>
            <a:xfrm>
              <a:off x="7334053" y="1969080"/>
              <a:ext cx="4175773" cy="7078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Nan :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미기재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/ 21.0 , 31.0 :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오류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 algn="ctr">
                <a:buNone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1339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개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drop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DFFFD69-5D42-40F8-B312-3668055C3E02}"/>
              </a:ext>
            </a:extLst>
          </p:cNvPr>
          <p:cNvGrpSpPr/>
          <p:nvPr/>
        </p:nvGrpSpPr>
        <p:grpSpPr>
          <a:xfrm>
            <a:off x="5401184" y="1766487"/>
            <a:ext cx="304798" cy="4193855"/>
            <a:chOff x="5495827" y="1839300"/>
            <a:chExt cx="304798" cy="419385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497B25-B3D3-43E7-B87A-6334B6272A44}"/>
                </a:ext>
              </a:extLst>
            </p:cNvPr>
            <p:cNvSpPr/>
            <p:nvPr/>
          </p:nvSpPr>
          <p:spPr>
            <a:xfrm>
              <a:off x="5495827" y="1877006"/>
              <a:ext cx="75414" cy="4156149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B4F723B-8529-4D03-89EF-E396B429D0A2}"/>
                </a:ext>
              </a:extLst>
            </p:cNvPr>
            <p:cNvSpPr/>
            <p:nvPr/>
          </p:nvSpPr>
          <p:spPr>
            <a:xfrm rot="16200000">
              <a:off x="5610520" y="1724607"/>
              <a:ext cx="75412" cy="304798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743AD4-8CF9-4EC8-841D-AC08EB248C84}"/>
                </a:ext>
              </a:extLst>
            </p:cNvPr>
            <p:cNvSpPr/>
            <p:nvPr/>
          </p:nvSpPr>
          <p:spPr>
            <a:xfrm rot="16200000">
              <a:off x="5610520" y="5843050"/>
              <a:ext cx="75412" cy="304798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50F823EF-0C4C-4A1B-94C9-9938C07D0A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76" y="5469653"/>
            <a:ext cx="3505689" cy="352474"/>
          </a:xfrm>
          <a:prstGeom prst="rect">
            <a:avLst/>
          </a:prstGeom>
        </p:spPr>
      </p:pic>
      <p:pic>
        <p:nvPicPr>
          <p:cNvPr id="48" name="그림 47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E750B869-EDD0-43B7-9380-0F782414D0D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30" r="40502" b="9888"/>
          <a:stretch/>
        </p:blipFill>
        <p:spPr>
          <a:xfrm>
            <a:off x="6202187" y="5331438"/>
            <a:ext cx="1360313" cy="628904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BD052F-6338-4341-9052-AE7365532ED8}"/>
              </a:ext>
            </a:extLst>
          </p:cNvPr>
          <p:cNvSpPr/>
          <p:nvPr/>
        </p:nvSpPr>
        <p:spPr>
          <a:xfrm>
            <a:off x="10071152" y="5495639"/>
            <a:ext cx="1360313" cy="3524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E605451C-B771-4259-A24F-F50B33674CFC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19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F6655C-DE8D-448E-AE6A-63E792DC80C8}"/>
              </a:ext>
            </a:extLst>
          </p:cNvPr>
          <p:cNvSpPr txBox="1"/>
          <p:nvPr/>
        </p:nvSpPr>
        <p:spPr>
          <a:xfrm>
            <a:off x="615301" y="173285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처리 방안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전처리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42" name="그래픽 41" descr="교수">
            <a:extLst>
              <a:ext uri="{FF2B5EF4-FFF2-40B4-BE49-F238E27FC236}">
                <a16:creationId xmlns:a16="http://schemas.microsoft.com/office/drawing/2014/main" id="{FBDE51B6-A3E0-4AED-BB32-C7AF8140D3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329" y="74021"/>
            <a:ext cx="542617" cy="54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4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2A77DAD-F881-4026-ADE8-B1033CE95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F795E3-D694-4432-B7D9-F3CF97A069CC}"/>
              </a:ext>
            </a:extLst>
          </p:cNvPr>
          <p:cNvSpPr txBox="1"/>
          <p:nvPr/>
        </p:nvSpPr>
        <p:spPr>
          <a:xfrm>
            <a:off x="776987" y="2967335"/>
            <a:ext cx="10638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altLang="ko-KR" sz="54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“</a:t>
            </a:r>
            <a:r>
              <a:rPr lang="ko-KR" altLang="en-US" sz="54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내가 받은 진료</a:t>
            </a:r>
            <a:r>
              <a:rPr lang="en-US" altLang="ko-KR" sz="54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, </a:t>
            </a:r>
            <a:r>
              <a:rPr lang="ko-KR" altLang="en-US" sz="54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비급여가 맞을까</a:t>
            </a:r>
            <a:r>
              <a:rPr lang="en-US" altLang="ko-KR" sz="54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?”</a:t>
            </a:r>
            <a:endParaRPr lang="ko-KR" altLang="en-US" sz="5400" dirty="0">
              <a:solidFill>
                <a:srgbClr val="333F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2538CC-47B1-4473-8B5E-B474A7E869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361C0021-A9FA-4588-BCCA-96DBB52E335B}"/>
              </a:ext>
            </a:extLst>
          </p:cNvPr>
          <p:cNvSpPr txBox="1">
            <a:spLocks/>
          </p:cNvSpPr>
          <p:nvPr/>
        </p:nvSpPr>
        <p:spPr>
          <a:xfrm>
            <a:off x="5899392" y="6359991"/>
            <a:ext cx="393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2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489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EF6CB3-6534-4D29-ADB3-ADC3B2F2A044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12" name="Google Shape;90;p13" descr="경희대학교 빅리더 로고">
              <a:extLst>
                <a:ext uri="{FF2B5EF4-FFF2-40B4-BE49-F238E27FC236}">
                  <a16:creationId xmlns:a16="http://schemas.microsoft.com/office/drawing/2014/main" id="{536EE38E-6F9E-45BB-B35E-D5EC93722C0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DA9526C-13BB-449F-9F8F-7C5FA0003EC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A072CF00-59A6-41AA-8201-1D314DFA467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1616C6-DC92-427E-90AE-379B9F90EEA2}"/>
              </a:ext>
            </a:extLst>
          </p:cNvPr>
          <p:cNvSpPr txBox="1"/>
          <p:nvPr/>
        </p:nvSpPr>
        <p:spPr>
          <a:xfrm>
            <a:off x="241824" y="961638"/>
            <a:ext cx="765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진료 형태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외래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(O),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입원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(X)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A34299-C5DE-43EE-B573-69719A29A5A8}"/>
              </a:ext>
            </a:extLst>
          </p:cNvPr>
          <p:cNvSpPr txBox="1"/>
          <p:nvPr/>
        </p:nvSpPr>
        <p:spPr>
          <a:xfrm>
            <a:off x="1137938" y="1638533"/>
            <a:ext cx="37932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80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Why?</a:t>
            </a:r>
          </a:p>
        </p:txBody>
      </p:sp>
      <p:pic>
        <p:nvPicPr>
          <p:cNvPr id="38" name="그래픽 37" descr="조금 굽은 화살표">
            <a:extLst>
              <a:ext uri="{FF2B5EF4-FFF2-40B4-BE49-F238E27FC236}">
                <a16:creationId xmlns:a16="http://schemas.microsoft.com/office/drawing/2014/main" id="{0FC4A388-AF6B-4465-AA9D-B99BD8B28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7655" y="1730889"/>
            <a:ext cx="1075745" cy="107574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BD3940C-69E4-4F3D-A576-228320F31B71}"/>
              </a:ext>
            </a:extLst>
          </p:cNvPr>
          <p:cNvGrpSpPr/>
          <p:nvPr/>
        </p:nvGrpSpPr>
        <p:grpSpPr>
          <a:xfrm>
            <a:off x="6751333" y="1127839"/>
            <a:ext cx="4259337" cy="2167923"/>
            <a:chOff x="6624536" y="2967318"/>
            <a:chExt cx="4986039" cy="277009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987D17C-7B50-4CC2-A5D3-22E9AACAAFC7}"/>
                </a:ext>
              </a:extLst>
            </p:cNvPr>
            <p:cNvSpPr/>
            <p:nvPr/>
          </p:nvSpPr>
          <p:spPr>
            <a:xfrm>
              <a:off x="6624536" y="2967318"/>
              <a:ext cx="4986039" cy="277009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37499F9-5E10-46D2-8DE3-68450BD7B92D}"/>
                </a:ext>
              </a:extLst>
            </p:cNvPr>
            <p:cNvSpPr txBox="1"/>
            <p:nvPr/>
          </p:nvSpPr>
          <p:spPr>
            <a:xfrm>
              <a:off x="7230279" y="3280180"/>
              <a:ext cx="4119310" cy="2216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  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입원의 경우 진료 시점을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algn="l"/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   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알 수 없음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 algn="l">
                <a:buNone/>
              </a:pP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 algn="l">
                <a:buNone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   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비급여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급여 분류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시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진료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 algn="l">
                <a:buNone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   시점에 영향을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많이 받음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35" name="Chevron 2">
              <a:extLst>
                <a:ext uri="{FF2B5EF4-FFF2-40B4-BE49-F238E27FC236}">
                  <a16:creationId xmlns:a16="http://schemas.microsoft.com/office/drawing/2014/main" id="{984E136D-8928-423E-8560-A82DFF71010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131287" y="3444912"/>
              <a:ext cx="380809" cy="376003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rgbClr val="C126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9" name="Chevron 2">
              <a:extLst>
                <a:ext uri="{FF2B5EF4-FFF2-40B4-BE49-F238E27FC236}">
                  <a16:creationId xmlns:a16="http://schemas.microsoft.com/office/drawing/2014/main" id="{1D6CA69C-B793-405E-90A9-8CD1235F39E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131287" y="4630074"/>
              <a:ext cx="380809" cy="376003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rgbClr val="C126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2649F064-E6C0-4CBA-958E-BF90CF49CAD3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20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5D4DB4B-40BF-4754-AEEA-514C8BABCE25}"/>
              </a:ext>
            </a:extLst>
          </p:cNvPr>
          <p:cNvCxnSpPr>
            <a:cxnSpLocks/>
          </p:cNvCxnSpPr>
          <p:nvPr/>
        </p:nvCxnSpPr>
        <p:spPr>
          <a:xfrm flipV="1">
            <a:off x="384434" y="3449655"/>
            <a:ext cx="11458990" cy="12308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0B51EB92-1D14-4F76-BACA-0D56C3F15C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" t="21516" r="7618" b="4164"/>
          <a:stretch/>
        </p:blipFill>
        <p:spPr>
          <a:xfrm>
            <a:off x="523166" y="3704342"/>
            <a:ext cx="4972361" cy="25947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DE40A3A-ADA9-4F21-86C8-54C7FD2F22BC}"/>
              </a:ext>
            </a:extLst>
          </p:cNvPr>
          <p:cNvSpPr txBox="1"/>
          <p:nvPr/>
        </p:nvSpPr>
        <p:spPr>
          <a:xfrm>
            <a:off x="3390661" y="3784609"/>
            <a:ext cx="2442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20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요양 종별</a:t>
            </a:r>
            <a:endParaRPr lang="en-US" altLang="ko-KR" sz="2000" dirty="0">
              <a:solidFill>
                <a:srgbClr val="333F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 algn="ctr">
              <a:buNone/>
            </a:pPr>
            <a:r>
              <a:rPr lang="ko-KR" altLang="en-US" sz="20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상위 </a:t>
            </a:r>
            <a:r>
              <a:rPr lang="en-US" altLang="ko-KR" sz="20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4</a:t>
            </a:r>
            <a:r>
              <a:rPr lang="ko-KR" altLang="en-US" sz="20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개 선택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D8ECA30-40C3-401C-A7B2-8CDF9334A42E}"/>
              </a:ext>
            </a:extLst>
          </p:cNvPr>
          <p:cNvSpPr/>
          <p:nvPr/>
        </p:nvSpPr>
        <p:spPr>
          <a:xfrm>
            <a:off x="523166" y="5240974"/>
            <a:ext cx="460076" cy="8875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 descr="조금 굽은 줄 화살표">
            <a:extLst>
              <a:ext uri="{FF2B5EF4-FFF2-40B4-BE49-F238E27FC236}">
                <a16:creationId xmlns:a16="http://schemas.microsoft.com/office/drawing/2014/main" id="{84B75604-66F9-4081-AF3D-850F010070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7896837">
            <a:off x="3686587" y="4506481"/>
            <a:ext cx="1095578" cy="99300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D4FD140-195A-45DB-A826-1ECF375388AA}"/>
              </a:ext>
            </a:extLst>
          </p:cNvPr>
          <p:cNvGrpSpPr/>
          <p:nvPr/>
        </p:nvGrpSpPr>
        <p:grpSpPr>
          <a:xfrm>
            <a:off x="6886102" y="3655668"/>
            <a:ext cx="5570942" cy="2643440"/>
            <a:chOff x="6623456" y="3702053"/>
            <a:chExt cx="5570942" cy="264344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36B7868-FD5C-4E28-B888-7DEBCDCD0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23456" y="3702053"/>
              <a:ext cx="3366843" cy="259476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71C5F8-65CE-4BC1-8EE6-F76211C4C761}"/>
                </a:ext>
              </a:extLst>
            </p:cNvPr>
            <p:cNvSpPr txBox="1"/>
            <p:nvPr/>
          </p:nvSpPr>
          <p:spPr>
            <a:xfrm>
              <a:off x="9751938" y="5637607"/>
              <a:ext cx="24424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2000" dirty="0">
                  <a:solidFill>
                    <a:srgbClr val="333F5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진료 과목</a:t>
              </a:r>
              <a:endParaRPr lang="en-US" altLang="ko-KR" sz="20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 algn="ctr">
                <a:buNone/>
              </a:pPr>
              <a:r>
                <a:rPr lang="ko-KR" altLang="en-US" sz="2000" dirty="0">
                  <a:solidFill>
                    <a:srgbClr val="333F5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상위 </a:t>
              </a:r>
              <a:r>
                <a:rPr lang="en-US" altLang="ko-KR" sz="2000" dirty="0">
                  <a:solidFill>
                    <a:srgbClr val="333F5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9</a:t>
              </a:r>
              <a:r>
                <a:rPr lang="ko-KR" altLang="en-US" sz="2000" dirty="0">
                  <a:solidFill>
                    <a:srgbClr val="333F5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개 선택</a:t>
              </a:r>
            </a:p>
          </p:txBody>
        </p:sp>
        <p:pic>
          <p:nvPicPr>
            <p:cNvPr id="31" name="그래픽 30" descr="조금 굽은 줄 화살표">
              <a:extLst>
                <a:ext uri="{FF2B5EF4-FFF2-40B4-BE49-F238E27FC236}">
                  <a16:creationId xmlns:a16="http://schemas.microsoft.com/office/drawing/2014/main" id="{644FB13B-504A-4C65-B099-A11F7F533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228774">
              <a:off x="8878580" y="5110865"/>
              <a:ext cx="1282350" cy="99300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F770C1-ECF0-46D5-BB49-10423AEDECDB}"/>
              </a:ext>
            </a:extLst>
          </p:cNvPr>
          <p:cNvSpPr txBox="1"/>
          <p:nvPr/>
        </p:nvSpPr>
        <p:spPr>
          <a:xfrm>
            <a:off x="5866895" y="4716639"/>
            <a:ext cx="715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&amp;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32F872-2D37-4260-BAA9-22FCCAE4E205}"/>
              </a:ext>
            </a:extLst>
          </p:cNvPr>
          <p:cNvSpPr txBox="1"/>
          <p:nvPr/>
        </p:nvSpPr>
        <p:spPr>
          <a:xfrm>
            <a:off x="615301" y="173285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처리 방안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전처리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3" name="그래픽 32" descr="교수">
            <a:extLst>
              <a:ext uri="{FF2B5EF4-FFF2-40B4-BE49-F238E27FC236}">
                <a16:creationId xmlns:a16="http://schemas.microsoft.com/office/drawing/2014/main" id="{0C300A4D-48D9-4F54-BDE1-D3DBA377AE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7329" y="74021"/>
            <a:ext cx="542617" cy="54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87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EF6CB3-6534-4D29-ADB3-ADC3B2F2A044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12" name="Google Shape;90;p13" descr="경희대학교 빅리더 로고">
              <a:extLst>
                <a:ext uri="{FF2B5EF4-FFF2-40B4-BE49-F238E27FC236}">
                  <a16:creationId xmlns:a16="http://schemas.microsoft.com/office/drawing/2014/main" id="{536EE38E-6F9E-45BB-B35E-D5EC93722C0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DA9526C-13BB-449F-9F8F-7C5FA0003EC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A072CF00-59A6-41AA-8201-1D314DFA467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1616C6-DC92-427E-90AE-379B9F90EEA2}"/>
              </a:ext>
            </a:extLst>
          </p:cNvPr>
          <p:cNvSpPr txBox="1"/>
          <p:nvPr/>
        </p:nvSpPr>
        <p:spPr>
          <a:xfrm>
            <a:off x="241824" y="961638"/>
            <a:ext cx="765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4.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상관 계수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A3ADC47-644C-46F8-9DBD-0593047370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48" y="1104789"/>
            <a:ext cx="7278303" cy="5382099"/>
          </a:xfrm>
          <a:prstGeom prst="rect">
            <a:avLst/>
          </a:prstGeom>
        </p:spPr>
      </p:pic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647F9ED3-8197-4493-B830-D7D639C4063D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21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DC5680-1AF9-401B-B2E5-3A597C9F9535}"/>
              </a:ext>
            </a:extLst>
          </p:cNvPr>
          <p:cNvSpPr txBox="1"/>
          <p:nvPr/>
        </p:nvSpPr>
        <p:spPr>
          <a:xfrm>
            <a:off x="615301" y="173285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처리 방안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전처리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20" name="그래픽 19" descr="교수">
            <a:extLst>
              <a:ext uri="{FF2B5EF4-FFF2-40B4-BE49-F238E27FC236}">
                <a16:creationId xmlns:a16="http://schemas.microsoft.com/office/drawing/2014/main" id="{0238FDC9-0BD6-4B71-BC45-0F1BC3AD92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329" y="74021"/>
            <a:ext cx="542617" cy="54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65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EF6CB3-6534-4D29-ADB3-ADC3B2F2A044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12" name="Google Shape;90;p13" descr="경희대학교 빅리더 로고">
              <a:extLst>
                <a:ext uri="{FF2B5EF4-FFF2-40B4-BE49-F238E27FC236}">
                  <a16:creationId xmlns:a16="http://schemas.microsoft.com/office/drawing/2014/main" id="{536EE38E-6F9E-45BB-B35E-D5EC93722C0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DA9526C-13BB-449F-9F8F-7C5FA0003EC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A072CF00-59A6-41AA-8201-1D314DFA467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1616C6-DC92-427E-90AE-379B9F90EEA2}"/>
              </a:ext>
            </a:extLst>
          </p:cNvPr>
          <p:cNvSpPr txBox="1"/>
          <p:nvPr/>
        </p:nvSpPr>
        <p:spPr>
          <a:xfrm>
            <a:off x="241824" y="961638"/>
            <a:ext cx="765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최종 데이터 선정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BD1C40-750F-44A0-81C8-52E166C58885}"/>
              </a:ext>
            </a:extLst>
          </p:cNvPr>
          <p:cNvGrpSpPr/>
          <p:nvPr/>
        </p:nvGrpSpPr>
        <p:grpSpPr>
          <a:xfrm>
            <a:off x="909614" y="1693938"/>
            <a:ext cx="4586514" cy="4693949"/>
            <a:chOff x="1590550" y="1770433"/>
            <a:chExt cx="4586514" cy="4693949"/>
          </a:xfrm>
        </p:grpSpPr>
        <p:pic>
          <p:nvPicPr>
            <p:cNvPr id="17" name="그림 16" descr="텍스트, 명판이(가) 표시된 사진&#10;&#10;자동 생성된 설명">
              <a:extLst>
                <a:ext uri="{FF2B5EF4-FFF2-40B4-BE49-F238E27FC236}">
                  <a16:creationId xmlns:a16="http://schemas.microsoft.com/office/drawing/2014/main" id="{1CEF603B-9E8F-4202-87F3-D0E9BAFA9C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46"/>
            <a:stretch/>
          </p:blipFill>
          <p:spPr>
            <a:xfrm>
              <a:off x="1590550" y="1770433"/>
              <a:ext cx="4586514" cy="469394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763D38-0442-4CA3-8983-B3FD76E2EF80}"/>
                </a:ext>
              </a:extLst>
            </p:cNvPr>
            <p:cNvSpPr/>
            <p:nvPr/>
          </p:nvSpPr>
          <p:spPr>
            <a:xfrm>
              <a:off x="1994169" y="2394742"/>
              <a:ext cx="2256818" cy="373368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래픽 18" descr="조금 굽은 화살표">
            <a:extLst>
              <a:ext uri="{FF2B5EF4-FFF2-40B4-BE49-F238E27FC236}">
                <a16:creationId xmlns:a16="http://schemas.microsoft.com/office/drawing/2014/main" id="{34D31A85-FA0F-4283-B980-77ACFFF244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8232" y="3429000"/>
            <a:ext cx="1309990" cy="13099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958FC7-A400-40D7-AE2D-CEC23D90E565}"/>
              </a:ext>
            </a:extLst>
          </p:cNvPr>
          <p:cNvSpPr txBox="1"/>
          <p:nvPr/>
        </p:nvSpPr>
        <p:spPr>
          <a:xfrm>
            <a:off x="7370326" y="3022166"/>
            <a:ext cx="45865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Columns : 11</a:t>
            </a:r>
            <a:r>
              <a:rPr lang="ko-KR" altLang="en-US" sz="44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개</a:t>
            </a:r>
            <a:r>
              <a:rPr lang="en-US" altLang="ko-KR" sz="44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endParaRPr lang="en-US" altLang="ko-KR" sz="4400" dirty="0">
              <a:solidFill>
                <a:srgbClr val="333F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  <a:p>
            <a:r>
              <a:rPr lang="en-US" altLang="ko-KR" sz="44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Data : 97,380</a:t>
            </a:r>
            <a:r>
              <a:rPr lang="ko-KR" altLang="en-US" sz="44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개</a:t>
            </a:r>
            <a:endParaRPr lang="en-US" altLang="ko-KR" sz="4400" dirty="0">
              <a:solidFill>
                <a:srgbClr val="333F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  <p:sp>
        <p:nvSpPr>
          <p:cNvPr id="20" name="슬라이드 번호 개체 틀 3">
            <a:extLst>
              <a:ext uri="{FF2B5EF4-FFF2-40B4-BE49-F238E27FC236}">
                <a16:creationId xmlns:a16="http://schemas.microsoft.com/office/drawing/2014/main" id="{6DE82767-F857-41A1-AFF1-D0B18B69F760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22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29C762-1D8F-4FDA-ACB6-1FE1B005DE43}"/>
              </a:ext>
            </a:extLst>
          </p:cNvPr>
          <p:cNvSpPr txBox="1"/>
          <p:nvPr/>
        </p:nvSpPr>
        <p:spPr>
          <a:xfrm>
            <a:off x="615301" y="173285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처리 방안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전처리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23" name="그래픽 22" descr="교수">
            <a:extLst>
              <a:ext uri="{FF2B5EF4-FFF2-40B4-BE49-F238E27FC236}">
                <a16:creationId xmlns:a16="http://schemas.microsoft.com/office/drawing/2014/main" id="{B6402F04-9209-4B81-89D2-50B31DCD1D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329" y="74021"/>
            <a:ext cx="542617" cy="54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86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90A2777-F91C-48ED-897F-5A6DFCBAADCF}"/>
              </a:ext>
            </a:extLst>
          </p:cNvPr>
          <p:cNvSpPr txBox="1"/>
          <p:nvPr/>
        </p:nvSpPr>
        <p:spPr>
          <a:xfrm>
            <a:off x="657222" y="172725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분석 및 결과</a:t>
            </a:r>
          </a:p>
        </p:txBody>
      </p:sp>
      <p:pic>
        <p:nvPicPr>
          <p:cNvPr id="37" name="그래픽 36" descr="머리와 톱니바퀴">
            <a:extLst>
              <a:ext uri="{FF2B5EF4-FFF2-40B4-BE49-F238E27FC236}">
                <a16:creationId xmlns:a16="http://schemas.microsoft.com/office/drawing/2014/main" id="{8512681C-F467-44D2-A975-F1599F335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21" y="58640"/>
            <a:ext cx="573380" cy="57338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EF6CB3-6534-4D29-ADB3-ADC3B2F2A044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12" name="Google Shape;90;p13" descr="경희대학교 빅리더 로고">
              <a:extLst>
                <a:ext uri="{FF2B5EF4-FFF2-40B4-BE49-F238E27FC236}">
                  <a16:creationId xmlns:a16="http://schemas.microsoft.com/office/drawing/2014/main" id="{536EE38E-6F9E-45BB-B35E-D5EC93722C0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DA9526C-13BB-449F-9F8F-7C5FA0003EC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A072CF00-59A6-41AA-8201-1D314DFA467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BE22CD4-F7F2-4A67-9C66-F06956472E32}"/>
              </a:ext>
            </a:extLst>
          </p:cNvPr>
          <p:cNvSpPr txBox="1"/>
          <p:nvPr/>
        </p:nvSpPr>
        <p:spPr>
          <a:xfrm>
            <a:off x="241824" y="961638"/>
            <a:ext cx="322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학습 모델 선정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FB4490-C86B-4ABD-8F30-5EDB42105815}"/>
              </a:ext>
            </a:extLst>
          </p:cNvPr>
          <p:cNvGrpSpPr>
            <a:grpSpLocks noChangeAspect="1"/>
          </p:cNvGrpSpPr>
          <p:nvPr/>
        </p:nvGrpSpPr>
        <p:grpSpPr>
          <a:xfrm>
            <a:off x="1425647" y="1570768"/>
            <a:ext cx="3452986" cy="4325594"/>
            <a:chOff x="719848" y="1828799"/>
            <a:chExt cx="5086346" cy="637172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D1E9F74-C4BF-4255-A7AA-07EACA53EB52}"/>
                </a:ext>
              </a:extLst>
            </p:cNvPr>
            <p:cNvSpPr/>
            <p:nvPr/>
          </p:nvSpPr>
          <p:spPr>
            <a:xfrm>
              <a:off x="719848" y="1828799"/>
              <a:ext cx="5086346" cy="6371724"/>
            </a:xfrm>
            <a:prstGeom prst="rect">
              <a:avLst/>
            </a:prstGeom>
            <a:noFill/>
            <a:ln w="76200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40" name="Picture 16" descr="Understanding XGBoost &amp;amp; it&amp;#39;s growing popularity among the ML community | by  Deep Borkar | Analytics Vidhya | Medium">
              <a:extLst>
                <a:ext uri="{FF2B5EF4-FFF2-40B4-BE49-F238E27FC236}">
                  <a16:creationId xmlns:a16="http://schemas.microsoft.com/office/drawing/2014/main" id="{B8D6F9F5-7A3E-445C-A47F-11BEC38BC3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2" t="39404" r="20327" b="37647"/>
            <a:stretch/>
          </p:blipFill>
          <p:spPr bwMode="auto">
            <a:xfrm>
              <a:off x="1334192" y="2367506"/>
              <a:ext cx="3770496" cy="822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030D59-7E83-4A99-8CF5-D5004BDFE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40" b="24217"/>
            <a:stretch/>
          </p:blipFill>
          <p:spPr>
            <a:xfrm>
              <a:off x="1147931" y="4994379"/>
              <a:ext cx="4230179" cy="110288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A8E971B-0E0B-4D24-9D0E-5C80B674A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2" t="21351" r="11450" b="21251"/>
            <a:stretch/>
          </p:blipFill>
          <p:spPr>
            <a:xfrm>
              <a:off x="1141652" y="3532740"/>
              <a:ext cx="3985874" cy="1178675"/>
            </a:xfrm>
            <a:prstGeom prst="rect">
              <a:avLst/>
            </a:prstGeom>
          </p:spPr>
        </p:pic>
        <p:pic>
          <p:nvPicPr>
            <p:cNvPr id="1044" name="Picture 20" descr="Decision Tree vs Random Forest | MLJAR Automated Machine Learning">
              <a:extLst>
                <a:ext uri="{FF2B5EF4-FFF2-40B4-BE49-F238E27FC236}">
                  <a16:creationId xmlns:a16="http://schemas.microsoft.com/office/drawing/2014/main" id="{D69C17B4-A745-49FA-8CE4-07E2DBB838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513"/>
            <a:stretch/>
          </p:blipFill>
          <p:spPr bwMode="auto">
            <a:xfrm>
              <a:off x="1202154" y="6373623"/>
              <a:ext cx="4121731" cy="155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슬라이드 번호 개체 틀 3">
            <a:extLst>
              <a:ext uri="{FF2B5EF4-FFF2-40B4-BE49-F238E27FC236}">
                <a16:creationId xmlns:a16="http://schemas.microsoft.com/office/drawing/2014/main" id="{5BBA4A14-1751-4642-B145-05073E5A0633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23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74DE26-A5DB-476C-97C6-896915A9B613}"/>
              </a:ext>
            </a:extLst>
          </p:cNvPr>
          <p:cNvSpPr txBox="1"/>
          <p:nvPr/>
        </p:nvSpPr>
        <p:spPr>
          <a:xfrm>
            <a:off x="5844656" y="1460558"/>
            <a:ext cx="5157835" cy="12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ML Model 100 trials</a:t>
            </a:r>
          </a:p>
          <a:p>
            <a:pPr marL="457200" indent="-457200" algn="ctr">
              <a:buFontTx/>
              <a:buChar char="-"/>
            </a:pPr>
            <a:endParaRPr lang="en-US" altLang="ko-KR" sz="2800" dirty="0">
              <a:solidFill>
                <a:srgbClr val="333F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  <a:p>
            <a:pPr algn="ctr"/>
            <a:endParaRPr lang="en-US" altLang="ko-KR" sz="2800" dirty="0">
              <a:solidFill>
                <a:srgbClr val="333F5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AFE39C-1DC8-4041-9220-EB984548FCEB}"/>
              </a:ext>
            </a:extLst>
          </p:cNvPr>
          <p:cNvGrpSpPr/>
          <p:nvPr/>
        </p:nvGrpSpPr>
        <p:grpSpPr>
          <a:xfrm>
            <a:off x="6173793" y="2461814"/>
            <a:ext cx="5178916" cy="1295691"/>
            <a:chOff x="5531962" y="3195698"/>
            <a:chExt cx="7042568" cy="17924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AC3620-4D5F-452D-A6F8-72730048E5D3}"/>
                </a:ext>
              </a:extLst>
            </p:cNvPr>
            <p:cNvSpPr txBox="1"/>
            <p:nvPr/>
          </p:nvSpPr>
          <p:spPr>
            <a:xfrm>
              <a:off x="6725677" y="3195698"/>
              <a:ext cx="4308065" cy="571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Threshold = 0.4</a:t>
              </a:r>
              <a:r>
                <a:rPr lang="ko-KR" altLang="en-US" sz="20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 일 경우</a:t>
              </a:r>
              <a:endParaRPr lang="en-US" altLang="ko-KR" sz="20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136430-DC29-4DD9-B1A2-95BADEA4B408}"/>
                </a:ext>
              </a:extLst>
            </p:cNvPr>
            <p:cNvSpPr txBox="1"/>
            <p:nvPr/>
          </p:nvSpPr>
          <p:spPr>
            <a:xfrm>
              <a:off x="5531962" y="4398310"/>
              <a:ext cx="2730487" cy="5717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F1 </a:t>
              </a:r>
              <a:r>
                <a:rPr lang="en-US" altLang="ko-KR" sz="2000" dirty="0" err="1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score_MAX</a:t>
              </a:r>
              <a:endParaRPr lang="en-US" altLang="ko-KR" sz="20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60F6C0-C8E9-4128-B4FC-877FB7315306}"/>
                </a:ext>
              </a:extLst>
            </p:cNvPr>
            <p:cNvSpPr txBox="1"/>
            <p:nvPr/>
          </p:nvSpPr>
          <p:spPr>
            <a:xfrm>
              <a:off x="9189608" y="4416457"/>
              <a:ext cx="3384922" cy="571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en-US" altLang="ko-KR" sz="20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Hyper Parameter</a:t>
              </a:r>
              <a:endParaRPr lang="ko-KR" altLang="en-US" sz="20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</p:grp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F3974DA-CF28-440B-A34E-D97ED3DE8D33}"/>
              </a:ext>
            </a:extLst>
          </p:cNvPr>
          <p:cNvSpPr/>
          <p:nvPr/>
        </p:nvSpPr>
        <p:spPr>
          <a:xfrm>
            <a:off x="8302836" y="3414059"/>
            <a:ext cx="429523" cy="243718"/>
          </a:xfrm>
          <a:prstGeom prst="rightArrow">
            <a:avLst/>
          </a:prstGeom>
          <a:solidFill>
            <a:srgbClr val="A0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22FCC6-75A1-4E73-8550-063155DC62AF}"/>
              </a:ext>
            </a:extLst>
          </p:cNvPr>
          <p:cNvGrpSpPr/>
          <p:nvPr/>
        </p:nvGrpSpPr>
        <p:grpSpPr>
          <a:xfrm>
            <a:off x="6386590" y="4674823"/>
            <a:ext cx="4691537" cy="1053581"/>
            <a:chOff x="6416495" y="4974634"/>
            <a:chExt cx="5737604" cy="117696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B28116-F0DB-4239-A9AF-79B5D1A6E5BD}"/>
                </a:ext>
              </a:extLst>
            </p:cNvPr>
            <p:cNvGrpSpPr/>
            <p:nvPr/>
          </p:nvGrpSpPr>
          <p:grpSpPr>
            <a:xfrm>
              <a:off x="6992172" y="4974634"/>
              <a:ext cx="4103707" cy="517539"/>
              <a:chOff x="7377404" y="4761174"/>
              <a:chExt cx="4103707" cy="517539"/>
            </a:xfrm>
          </p:grpSpPr>
          <p:pic>
            <p:nvPicPr>
              <p:cNvPr id="28" name="Picture 2" descr="GitHub - optuna/optuna: A hyperparameter optimization framework">
                <a:extLst>
                  <a:ext uri="{FF2B5EF4-FFF2-40B4-BE49-F238E27FC236}">
                    <a16:creationId xmlns:a16="http://schemas.microsoft.com/office/drawing/2014/main" id="{BCE83828-FC22-44AB-AB70-82A9528D7B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086" b="-4391"/>
              <a:stretch/>
            </p:blipFill>
            <p:spPr bwMode="auto">
              <a:xfrm>
                <a:off x="7377404" y="4761174"/>
                <a:ext cx="482546" cy="4616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04D939-A73B-40DA-9694-920F3A721849}"/>
                  </a:ext>
                </a:extLst>
              </p:cNvPr>
              <p:cNvSpPr txBox="1"/>
              <p:nvPr/>
            </p:nvSpPr>
            <p:spPr>
              <a:xfrm>
                <a:off x="7859950" y="4762983"/>
                <a:ext cx="3621161" cy="51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ko-KR" sz="2400" dirty="0">
                    <a:solidFill>
                      <a:srgbClr val="333F50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OPTUNA</a:t>
                </a:r>
                <a:r>
                  <a:rPr lang="en-US" altLang="ko-KR" sz="2000" dirty="0">
                    <a:solidFill>
                      <a:srgbClr val="333F50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  </a:t>
                </a:r>
                <a:r>
                  <a:rPr lang="ko-KR" altLang="en-US" sz="2000" dirty="0">
                    <a:solidFill>
                      <a:srgbClr val="333F50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사용을 통한</a:t>
                </a:r>
                <a:endParaRPr lang="en-US" altLang="ko-KR" sz="2000" dirty="0">
                  <a:solidFill>
                    <a:srgbClr val="333F5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19E46-92A0-4DB1-8ED3-3D52DA2676E6}"/>
                </a:ext>
              </a:extLst>
            </p:cNvPr>
            <p:cNvSpPr txBox="1"/>
            <p:nvPr/>
          </p:nvSpPr>
          <p:spPr>
            <a:xfrm>
              <a:off x="6416495" y="5567104"/>
              <a:ext cx="5737604" cy="58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333F5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Hyper Parameter </a:t>
              </a:r>
              <a:r>
                <a:rPr lang="ko-KR" altLang="en-US" sz="2800" dirty="0">
                  <a:solidFill>
                    <a:srgbClr val="333F5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최적화</a:t>
              </a:r>
              <a:endParaRPr lang="en-US" altLang="ko-KR" sz="28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5C27637-4E85-4493-B7C5-8BC8F2CC79EA}"/>
              </a:ext>
            </a:extLst>
          </p:cNvPr>
          <p:cNvSpPr txBox="1"/>
          <p:nvPr/>
        </p:nvSpPr>
        <p:spPr>
          <a:xfrm>
            <a:off x="8302836" y="3965151"/>
            <a:ext cx="508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+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D70210-3A19-4B16-977F-FB076720991B}"/>
              </a:ext>
            </a:extLst>
          </p:cNvPr>
          <p:cNvGrpSpPr/>
          <p:nvPr/>
        </p:nvGrpSpPr>
        <p:grpSpPr>
          <a:xfrm>
            <a:off x="6134340" y="2366837"/>
            <a:ext cx="159458" cy="1785649"/>
            <a:chOff x="5495827" y="1839300"/>
            <a:chExt cx="304798" cy="423590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8B4B174-F62E-4B29-A382-E682B121638A}"/>
                </a:ext>
              </a:extLst>
            </p:cNvPr>
            <p:cNvSpPr/>
            <p:nvPr/>
          </p:nvSpPr>
          <p:spPr>
            <a:xfrm>
              <a:off x="5495827" y="1877006"/>
              <a:ext cx="75414" cy="4156149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318D2CB-9176-4233-ADAE-5B560F4CDABC}"/>
                </a:ext>
              </a:extLst>
            </p:cNvPr>
            <p:cNvSpPr/>
            <p:nvPr/>
          </p:nvSpPr>
          <p:spPr>
            <a:xfrm rot="16200000">
              <a:off x="5610520" y="1724607"/>
              <a:ext cx="75412" cy="304798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1767672-13DF-4895-AD3E-6A9F82D32937}"/>
                </a:ext>
              </a:extLst>
            </p:cNvPr>
            <p:cNvSpPr/>
            <p:nvPr/>
          </p:nvSpPr>
          <p:spPr>
            <a:xfrm rot="16200000">
              <a:off x="5610520" y="5885097"/>
              <a:ext cx="75412" cy="304798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FBD0DF2-CC4D-4F4F-A181-4002CFEB4381}"/>
              </a:ext>
            </a:extLst>
          </p:cNvPr>
          <p:cNvGrpSpPr/>
          <p:nvPr/>
        </p:nvGrpSpPr>
        <p:grpSpPr>
          <a:xfrm rot="10800000">
            <a:off x="11048466" y="2365920"/>
            <a:ext cx="141886" cy="1785649"/>
            <a:chOff x="5495822" y="1839300"/>
            <a:chExt cx="304803" cy="423590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15981A1-2CB8-4A9A-81CF-B27CBABA4DDD}"/>
                </a:ext>
              </a:extLst>
            </p:cNvPr>
            <p:cNvSpPr/>
            <p:nvPr/>
          </p:nvSpPr>
          <p:spPr>
            <a:xfrm>
              <a:off x="5495822" y="1877004"/>
              <a:ext cx="75414" cy="4156149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47B87AB-6EF7-4F80-AE36-8A4178E04572}"/>
                </a:ext>
              </a:extLst>
            </p:cNvPr>
            <p:cNvSpPr/>
            <p:nvPr/>
          </p:nvSpPr>
          <p:spPr>
            <a:xfrm rot="16200000">
              <a:off x="5610520" y="1724607"/>
              <a:ext cx="75412" cy="304798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71AFA95-E543-4241-B6C3-A4A6FD9CDA23}"/>
                </a:ext>
              </a:extLst>
            </p:cNvPr>
            <p:cNvSpPr/>
            <p:nvPr/>
          </p:nvSpPr>
          <p:spPr>
            <a:xfrm rot="16200000">
              <a:off x="5610520" y="5885097"/>
              <a:ext cx="75412" cy="304798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A215DE83-ED52-42C6-990F-FCEBBF826FBD}"/>
              </a:ext>
            </a:extLst>
          </p:cNvPr>
          <p:cNvSpPr txBox="1">
            <a:spLocks/>
          </p:cNvSpPr>
          <p:nvPr/>
        </p:nvSpPr>
        <p:spPr>
          <a:xfrm>
            <a:off x="658572" y="6292947"/>
            <a:ext cx="11456036" cy="4308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성능 지표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: f-1 score = 2 ( precision * recall ) / ( precision + recall )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  <p:pic>
        <p:nvPicPr>
          <p:cNvPr id="62" name="그래픽 61" descr="원형 차트가 있는 프레젠테이션">
            <a:extLst>
              <a:ext uri="{FF2B5EF4-FFF2-40B4-BE49-F238E27FC236}">
                <a16:creationId xmlns:a16="http://schemas.microsoft.com/office/drawing/2014/main" id="{C1BF0362-D5B9-4FBD-9A2E-40E6142E1B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1228" y="6296098"/>
            <a:ext cx="453822" cy="45382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8DB28E-762B-4554-AF4D-79E860940346}"/>
              </a:ext>
            </a:extLst>
          </p:cNvPr>
          <p:cNvCxnSpPr/>
          <p:nvPr/>
        </p:nvCxnSpPr>
        <p:spPr>
          <a:xfrm>
            <a:off x="241824" y="6221506"/>
            <a:ext cx="11764198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838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pic>
        <p:nvPicPr>
          <p:cNvPr id="37" name="그래픽 36" descr="머리와 톱니바퀴">
            <a:extLst>
              <a:ext uri="{FF2B5EF4-FFF2-40B4-BE49-F238E27FC236}">
                <a16:creationId xmlns:a16="http://schemas.microsoft.com/office/drawing/2014/main" id="{8512681C-F467-44D2-A975-F1599F335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21" y="58640"/>
            <a:ext cx="573380" cy="57338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EF6CB3-6534-4D29-ADB3-ADC3B2F2A044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12" name="Google Shape;90;p13" descr="경희대학교 빅리더 로고">
              <a:extLst>
                <a:ext uri="{FF2B5EF4-FFF2-40B4-BE49-F238E27FC236}">
                  <a16:creationId xmlns:a16="http://schemas.microsoft.com/office/drawing/2014/main" id="{536EE38E-6F9E-45BB-B35E-D5EC93722C0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DA9526C-13BB-449F-9F8F-7C5FA0003EC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A072CF00-59A6-41AA-8201-1D314DFA467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BE22CD4-F7F2-4A67-9C66-F06956472E32}"/>
              </a:ext>
            </a:extLst>
          </p:cNvPr>
          <p:cNvSpPr txBox="1"/>
          <p:nvPr/>
        </p:nvSpPr>
        <p:spPr>
          <a:xfrm>
            <a:off x="241824" y="961638"/>
            <a:ext cx="8492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2.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학습 모델 성능 비교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C282B1-38F3-48D0-8CF2-D390B4A97B82}"/>
              </a:ext>
            </a:extLst>
          </p:cNvPr>
          <p:cNvSpPr/>
          <p:nvPr/>
        </p:nvSpPr>
        <p:spPr>
          <a:xfrm>
            <a:off x="6108513" y="1423303"/>
            <a:ext cx="45719" cy="4956323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35B1D-635B-4F44-91D2-AA8109DAC802}"/>
              </a:ext>
            </a:extLst>
          </p:cNvPr>
          <p:cNvSpPr txBox="1"/>
          <p:nvPr/>
        </p:nvSpPr>
        <p:spPr>
          <a:xfrm>
            <a:off x="731837" y="1599527"/>
            <a:ext cx="2235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1) f-1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ADCCAD-0D32-4E9F-9274-2B827FF4D633}"/>
              </a:ext>
            </a:extLst>
          </p:cNvPr>
          <p:cNvSpPr txBox="1"/>
          <p:nvPr/>
        </p:nvSpPr>
        <p:spPr>
          <a:xfrm>
            <a:off x="7066983" y="1599526"/>
            <a:ext cx="2235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2) Accuracy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3695DF-AEF6-416F-86C6-1A5E54D413ED}"/>
              </a:ext>
            </a:extLst>
          </p:cNvPr>
          <p:cNvGrpSpPr>
            <a:grpSpLocks noChangeAspect="1"/>
          </p:cNvGrpSpPr>
          <p:nvPr/>
        </p:nvGrpSpPr>
        <p:grpSpPr>
          <a:xfrm>
            <a:off x="6445380" y="2368721"/>
            <a:ext cx="5373025" cy="4079450"/>
            <a:chOff x="6874688" y="2554945"/>
            <a:chExt cx="4626532" cy="3512678"/>
          </a:xfrm>
        </p:grpSpPr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BFA45006-6AFE-4C65-BCFA-BF1E0ABDF0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85992870"/>
                </p:ext>
              </p:extLst>
            </p:nvPr>
          </p:nvGraphicFramePr>
          <p:xfrm>
            <a:off x="6874688" y="2554945"/>
            <a:ext cx="4626532" cy="30157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15FD804-AA6B-467A-92E9-827DAA3F8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6526" y="5605958"/>
              <a:ext cx="923330" cy="461665"/>
            </a:xfrm>
            <a:prstGeom prst="rect">
              <a:avLst/>
            </a:prstGeom>
          </p:spPr>
        </p:pic>
        <p:pic>
          <p:nvPicPr>
            <p:cNvPr id="36" name="Picture 20" descr="Decision Tree vs Random Forest | MLJAR Automated Machine Learning">
              <a:extLst>
                <a:ext uri="{FF2B5EF4-FFF2-40B4-BE49-F238E27FC236}">
                  <a16:creationId xmlns:a16="http://schemas.microsoft.com/office/drawing/2014/main" id="{B3B80976-FFCB-42AF-865B-CD70F0267E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513"/>
            <a:stretch/>
          </p:blipFill>
          <p:spPr bwMode="auto">
            <a:xfrm>
              <a:off x="10434777" y="5683974"/>
              <a:ext cx="790783" cy="297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4CCBD59-D665-4E0B-AF4F-485BD2FF5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7813" y="5605958"/>
              <a:ext cx="1086824" cy="456894"/>
            </a:xfrm>
            <a:prstGeom prst="rect">
              <a:avLst/>
            </a:prstGeom>
          </p:spPr>
        </p:pic>
        <p:pic>
          <p:nvPicPr>
            <p:cNvPr id="39" name="Picture 16" descr="Understanding XGBoost &amp;amp; it&amp;#39;s growing popularity among the ML community | by  Deep Borkar | Analytics Vidhya | Medium">
              <a:extLst>
                <a:ext uri="{FF2B5EF4-FFF2-40B4-BE49-F238E27FC236}">
                  <a16:creationId xmlns:a16="http://schemas.microsoft.com/office/drawing/2014/main" id="{82F07421-0754-4635-952C-52A2BF2CEF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2" t="39404" r="20327" b="37647"/>
            <a:stretch/>
          </p:blipFill>
          <p:spPr bwMode="auto">
            <a:xfrm>
              <a:off x="7140950" y="5747621"/>
              <a:ext cx="779996" cy="170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83002017-0B8A-403F-B5F4-B91B70C244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49506"/>
              </p:ext>
            </p:extLst>
          </p:nvPr>
        </p:nvGraphicFramePr>
        <p:xfrm>
          <a:off x="187659" y="2502108"/>
          <a:ext cx="5613589" cy="3360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A2320AE4-86BD-4CD5-97DF-0A5C1B850D32}"/>
              </a:ext>
            </a:extLst>
          </p:cNvPr>
          <p:cNvGrpSpPr/>
          <p:nvPr/>
        </p:nvGrpSpPr>
        <p:grpSpPr>
          <a:xfrm>
            <a:off x="532082" y="2355202"/>
            <a:ext cx="5032158" cy="4196457"/>
            <a:chOff x="586247" y="2363030"/>
            <a:chExt cx="5032158" cy="419645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06867AA-59A6-4AD3-8B6F-10C0F61E1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9254" y="6039992"/>
              <a:ext cx="1038989" cy="519495"/>
            </a:xfrm>
            <a:prstGeom prst="rect">
              <a:avLst/>
            </a:prstGeom>
          </p:spPr>
        </p:pic>
        <p:pic>
          <p:nvPicPr>
            <p:cNvPr id="32" name="Picture 20" descr="Decision Tree vs Random Forest | MLJAR Automated Machine Learning">
              <a:extLst>
                <a:ext uri="{FF2B5EF4-FFF2-40B4-BE49-F238E27FC236}">
                  <a16:creationId xmlns:a16="http://schemas.microsoft.com/office/drawing/2014/main" id="{D9C96DA1-4573-47E4-8168-FCE913E8D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513"/>
            <a:stretch/>
          </p:blipFill>
          <p:spPr bwMode="auto">
            <a:xfrm>
              <a:off x="4618588" y="6127781"/>
              <a:ext cx="889839" cy="334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2EDA542-B9F6-4E34-973D-214075913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1334" y="6039992"/>
              <a:ext cx="1222963" cy="514126"/>
            </a:xfrm>
            <a:prstGeom prst="rect">
              <a:avLst/>
            </a:prstGeom>
          </p:spPr>
        </p:pic>
        <p:pic>
          <p:nvPicPr>
            <p:cNvPr id="34" name="Picture 16" descr="Understanding XGBoost &amp;amp; it&amp;#39;s growing popularity among the ML community | by  Deep Borkar | Analytics Vidhya | Medium">
              <a:extLst>
                <a:ext uri="{FF2B5EF4-FFF2-40B4-BE49-F238E27FC236}">
                  <a16:creationId xmlns:a16="http://schemas.microsoft.com/office/drawing/2014/main" id="{5E7BB9F1-AAF4-4471-BA19-9B310B62DA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2" t="39404" r="20327" b="37647"/>
            <a:stretch/>
          </p:blipFill>
          <p:spPr bwMode="auto">
            <a:xfrm>
              <a:off x="636948" y="6199401"/>
              <a:ext cx="877701" cy="191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A4972BD-73A7-4CC8-BC40-34C5D879CB51}"/>
                </a:ext>
              </a:extLst>
            </p:cNvPr>
            <p:cNvSpPr txBox="1"/>
            <p:nvPr/>
          </p:nvSpPr>
          <p:spPr>
            <a:xfrm>
              <a:off x="4558175" y="2547797"/>
              <a:ext cx="656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93%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744CC87-5896-46E4-AC20-135607B15028}"/>
                </a:ext>
              </a:extLst>
            </p:cNvPr>
            <p:cNvSpPr txBox="1"/>
            <p:nvPr/>
          </p:nvSpPr>
          <p:spPr>
            <a:xfrm>
              <a:off x="4909469" y="3393633"/>
              <a:ext cx="708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65%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C67C9D3-65EE-4DFD-B110-EE70409BDD24}"/>
                </a:ext>
              </a:extLst>
            </p:cNvPr>
            <p:cNvSpPr txBox="1"/>
            <p:nvPr/>
          </p:nvSpPr>
          <p:spPr>
            <a:xfrm>
              <a:off x="586247" y="2482760"/>
              <a:ext cx="656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94%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BB9E60-AD39-4F2C-A9E9-EAD17F43589D}"/>
                </a:ext>
              </a:extLst>
            </p:cNvPr>
            <p:cNvSpPr txBox="1"/>
            <p:nvPr/>
          </p:nvSpPr>
          <p:spPr>
            <a:xfrm>
              <a:off x="1914457" y="2485817"/>
              <a:ext cx="656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95%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BE1A4E9-4666-4D63-9C34-A29962FF1643}"/>
                </a:ext>
              </a:extLst>
            </p:cNvPr>
            <p:cNvSpPr txBox="1"/>
            <p:nvPr/>
          </p:nvSpPr>
          <p:spPr>
            <a:xfrm>
              <a:off x="3243216" y="2478966"/>
              <a:ext cx="656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94%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3C538D1-DF52-42CF-9B98-4F31DB928CBD}"/>
                </a:ext>
              </a:extLst>
            </p:cNvPr>
            <p:cNvSpPr txBox="1"/>
            <p:nvPr/>
          </p:nvSpPr>
          <p:spPr>
            <a:xfrm>
              <a:off x="2267074" y="2986899"/>
              <a:ext cx="708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80%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7C62B71-17F7-4F44-8F9B-A7CDFCD50D2C}"/>
                </a:ext>
              </a:extLst>
            </p:cNvPr>
            <p:cNvSpPr txBox="1"/>
            <p:nvPr/>
          </p:nvSpPr>
          <p:spPr>
            <a:xfrm>
              <a:off x="3585092" y="3102760"/>
              <a:ext cx="708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75%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151E69-7046-4BBB-A15F-DDF468F24C1D}"/>
                </a:ext>
              </a:extLst>
            </p:cNvPr>
            <p:cNvSpPr txBox="1"/>
            <p:nvPr/>
          </p:nvSpPr>
          <p:spPr>
            <a:xfrm>
              <a:off x="910265" y="3095417"/>
              <a:ext cx="708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76%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8C7F356-9CF1-433F-AB40-90D2C2FC1DEF}"/>
                </a:ext>
              </a:extLst>
            </p:cNvPr>
            <p:cNvSpPr/>
            <p:nvPr/>
          </p:nvSpPr>
          <p:spPr>
            <a:xfrm>
              <a:off x="1742710" y="2363030"/>
              <a:ext cx="1293843" cy="414273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4389B35-372D-4604-BFD1-54C78D3695F4}"/>
              </a:ext>
            </a:extLst>
          </p:cNvPr>
          <p:cNvSpPr txBox="1"/>
          <p:nvPr/>
        </p:nvSpPr>
        <p:spPr>
          <a:xfrm>
            <a:off x="6889446" y="2545538"/>
            <a:ext cx="65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91%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7E7CD80-853D-4550-B9E5-A36D993203FF}"/>
              </a:ext>
            </a:extLst>
          </p:cNvPr>
          <p:cNvSpPr txBox="1"/>
          <p:nvPr/>
        </p:nvSpPr>
        <p:spPr>
          <a:xfrm>
            <a:off x="8186958" y="2345291"/>
            <a:ext cx="65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92%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FB9641A-A3D6-4B43-BF2B-EB859FFF8B0F}"/>
              </a:ext>
            </a:extLst>
          </p:cNvPr>
          <p:cNvSpPr txBox="1"/>
          <p:nvPr/>
        </p:nvSpPr>
        <p:spPr>
          <a:xfrm>
            <a:off x="9441938" y="2752119"/>
            <a:ext cx="65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90%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67EFDD7-535F-49D4-9A70-F9F2519B3740}"/>
              </a:ext>
            </a:extLst>
          </p:cNvPr>
          <p:cNvSpPr txBox="1"/>
          <p:nvPr/>
        </p:nvSpPr>
        <p:spPr>
          <a:xfrm>
            <a:off x="10720998" y="3090673"/>
            <a:ext cx="65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88%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B92F0C7-6D72-45DB-9F8A-65D380FCB174}"/>
              </a:ext>
            </a:extLst>
          </p:cNvPr>
          <p:cNvSpPr/>
          <p:nvPr/>
        </p:nvSpPr>
        <p:spPr>
          <a:xfrm>
            <a:off x="7885659" y="2181795"/>
            <a:ext cx="1216466" cy="42729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슬라이드 번호 개체 틀 3">
            <a:extLst>
              <a:ext uri="{FF2B5EF4-FFF2-40B4-BE49-F238E27FC236}">
                <a16:creationId xmlns:a16="http://schemas.microsoft.com/office/drawing/2014/main" id="{DB696F20-2051-4BD5-8C4D-DF93651C3591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24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9C2052-2575-4533-B303-32CAF7C7FB64}"/>
              </a:ext>
            </a:extLst>
          </p:cNvPr>
          <p:cNvSpPr txBox="1"/>
          <p:nvPr/>
        </p:nvSpPr>
        <p:spPr>
          <a:xfrm>
            <a:off x="657222" y="172725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분석 및 결과</a:t>
            </a:r>
          </a:p>
        </p:txBody>
      </p:sp>
    </p:spTree>
    <p:extLst>
      <p:ext uri="{BB962C8B-B14F-4D97-AF65-F5344CB8AC3E}">
        <p14:creationId xmlns:p14="http://schemas.microsoft.com/office/powerpoint/2010/main" val="3264488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-41921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pic>
        <p:nvPicPr>
          <p:cNvPr id="37" name="그래픽 36" descr="머리와 톱니바퀴">
            <a:extLst>
              <a:ext uri="{FF2B5EF4-FFF2-40B4-BE49-F238E27FC236}">
                <a16:creationId xmlns:a16="http://schemas.microsoft.com/office/drawing/2014/main" id="{8512681C-F467-44D2-A975-F1599F335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21" y="58640"/>
            <a:ext cx="573380" cy="57338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EF6CB3-6534-4D29-ADB3-ADC3B2F2A044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12" name="Google Shape;90;p13" descr="경희대학교 빅리더 로고">
              <a:extLst>
                <a:ext uri="{FF2B5EF4-FFF2-40B4-BE49-F238E27FC236}">
                  <a16:creationId xmlns:a16="http://schemas.microsoft.com/office/drawing/2014/main" id="{536EE38E-6F9E-45BB-B35E-D5EC93722C0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DA9526C-13BB-449F-9F8F-7C5FA0003EC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A072CF00-59A6-41AA-8201-1D314DFA467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BE22CD4-F7F2-4A67-9C66-F06956472E32}"/>
              </a:ext>
            </a:extLst>
          </p:cNvPr>
          <p:cNvSpPr txBox="1"/>
          <p:nvPr/>
        </p:nvSpPr>
        <p:spPr>
          <a:xfrm>
            <a:off x="241824" y="961638"/>
            <a:ext cx="8492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성능 고도화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(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연속형 변수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: ‘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환자 만 나이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’ 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7497A-CD98-45C4-84C2-577DAD7144AE}"/>
              </a:ext>
            </a:extLst>
          </p:cNvPr>
          <p:cNvSpPr txBox="1"/>
          <p:nvPr/>
        </p:nvSpPr>
        <p:spPr>
          <a:xfrm>
            <a:off x="2350066" y="1666477"/>
            <a:ext cx="895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Original 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/    categorical (20)   /  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MinMaxScaler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비교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ADE9DB2-9DC8-4C86-8FB1-884B688B4F2A}"/>
              </a:ext>
            </a:extLst>
          </p:cNvPr>
          <p:cNvGrpSpPr/>
          <p:nvPr/>
        </p:nvGrpSpPr>
        <p:grpSpPr>
          <a:xfrm>
            <a:off x="732725" y="2139944"/>
            <a:ext cx="10795060" cy="4411715"/>
            <a:chOff x="698470" y="1946312"/>
            <a:chExt cx="10795060" cy="4411715"/>
          </a:xfrm>
        </p:grpSpPr>
        <p:graphicFrame>
          <p:nvGraphicFramePr>
            <p:cNvPr id="4" name="차트 3">
              <a:extLst>
                <a:ext uri="{FF2B5EF4-FFF2-40B4-BE49-F238E27FC236}">
                  <a16:creationId xmlns:a16="http://schemas.microsoft.com/office/drawing/2014/main" id="{A0D65B7A-3455-4A4F-8A85-F5B76B0F617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80643982"/>
                </p:ext>
              </p:extLst>
            </p:nvPr>
          </p:nvGraphicFramePr>
          <p:xfrm>
            <a:off x="698470" y="1946312"/>
            <a:ext cx="3553011" cy="39133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22" name="차트 21">
              <a:extLst>
                <a:ext uri="{FF2B5EF4-FFF2-40B4-BE49-F238E27FC236}">
                  <a16:creationId xmlns:a16="http://schemas.microsoft.com/office/drawing/2014/main" id="{850E9610-3927-47B1-AF84-5977049A60D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8475256"/>
                </p:ext>
              </p:extLst>
            </p:nvPr>
          </p:nvGraphicFramePr>
          <p:xfrm>
            <a:off x="4319494" y="1946312"/>
            <a:ext cx="3553011" cy="39133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24" name="차트 23">
              <a:extLst>
                <a:ext uri="{FF2B5EF4-FFF2-40B4-BE49-F238E27FC236}">
                  <a16:creationId xmlns:a16="http://schemas.microsoft.com/office/drawing/2014/main" id="{E83E3D9D-5210-490E-B45A-9B04D9B8221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37929399"/>
                </p:ext>
              </p:extLst>
            </p:nvPr>
          </p:nvGraphicFramePr>
          <p:xfrm>
            <a:off x="7940519" y="1946312"/>
            <a:ext cx="3553011" cy="39133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EB8220-1A93-4DD5-AA75-35FD35BDCC86}"/>
                </a:ext>
              </a:extLst>
            </p:cNvPr>
            <p:cNvSpPr txBox="1"/>
            <p:nvPr/>
          </p:nvSpPr>
          <p:spPr>
            <a:xfrm>
              <a:off x="5294110" y="5896362"/>
              <a:ext cx="2235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f-1 score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55161B-79BE-453B-BA80-3F47515D9F87}"/>
                </a:ext>
              </a:extLst>
            </p:cNvPr>
            <p:cNvSpPr txBox="1"/>
            <p:nvPr/>
          </p:nvSpPr>
          <p:spPr>
            <a:xfrm>
              <a:off x="1580743" y="5896361"/>
              <a:ext cx="2235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Accuracy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592EC7-FB8C-4F0E-B0AA-06590F0A05BB}"/>
                </a:ext>
              </a:extLst>
            </p:cNvPr>
            <p:cNvSpPr txBox="1"/>
            <p:nvPr/>
          </p:nvSpPr>
          <p:spPr>
            <a:xfrm>
              <a:off x="8485076" y="5896361"/>
              <a:ext cx="26409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altLang="ko-KR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Roc_Auc_score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45B7CC8-7CCC-4443-B9CD-0502EA39873E}"/>
              </a:ext>
            </a:extLst>
          </p:cNvPr>
          <p:cNvSpPr txBox="1"/>
          <p:nvPr/>
        </p:nvSpPr>
        <p:spPr>
          <a:xfrm>
            <a:off x="1990078" y="2539826"/>
            <a:ext cx="1136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92.09%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AE5346-39E6-439D-8EB1-8CC01EB184A6}"/>
              </a:ext>
            </a:extLst>
          </p:cNvPr>
          <p:cNvSpPr txBox="1"/>
          <p:nvPr/>
        </p:nvSpPr>
        <p:spPr>
          <a:xfrm>
            <a:off x="1319749" y="2277378"/>
            <a:ext cx="1022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92.24%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7CCE00-1C9D-4E9A-B05F-D5FBE6D6D869}"/>
              </a:ext>
            </a:extLst>
          </p:cNvPr>
          <p:cNvSpPr txBox="1"/>
          <p:nvPr/>
        </p:nvSpPr>
        <p:spPr>
          <a:xfrm>
            <a:off x="2846424" y="2388918"/>
            <a:ext cx="950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92.13%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3BF4FE-002E-4326-A474-685D66B622C6}"/>
              </a:ext>
            </a:extLst>
          </p:cNvPr>
          <p:cNvSpPr txBox="1"/>
          <p:nvPr/>
        </p:nvSpPr>
        <p:spPr>
          <a:xfrm>
            <a:off x="6320985" y="2533895"/>
            <a:ext cx="1017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80.16%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B096B6-CCBF-4F95-A338-0A46FCCABD45}"/>
              </a:ext>
            </a:extLst>
          </p:cNvPr>
          <p:cNvSpPr txBox="1"/>
          <p:nvPr/>
        </p:nvSpPr>
        <p:spPr>
          <a:xfrm>
            <a:off x="4872760" y="2342472"/>
            <a:ext cx="1017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80.25%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579453-3615-4FF9-9327-DEA1E0A34A16}"/>
              </a:ext>
            </a:extLst>
          </p:cNvPr>
          <p:cNvSpPr txBox="1"/>
          <p:nvPr/>
        </p:nvSpPr>
        <p:spPr>
          <a:xfrm>
            <a:off x="9296860" y="2511748"/>
            <a:ext cx="1004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86.68%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3C9603-5C4E-4563-BD6B-BDF0105D5712}"/>
              </a:ext>
            </a:extLst>
          </p:cNvPr>
          <p:cNvSpPr txBox="1"/>
          <p:nvPr/>
        </p:nvSpPr>
        <p:spPr>
          <a:xfrm>
            <a:off x="8519331" y="2511749"/>
            <a:ext cx="1004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86.67%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2EB494-1545-4771-8A19-B48C297EF4D1}"/>
              </a:ext>
            </a:extLst>
          </p:cNvPr>
          <p:cNvSpPr txBox="1"/>
          <p:nvPr/>
        </p:nvSpPr>
        <p:spPr>
          <a:xfrm>
            <a:off x="5621288" y="2952995"/>
            <a:ext cx="1017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79.99%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716BEA-F3BF-4013-8CF1-416F210C73B1}"/>
              </a:ext>
            </a:extLst>
          </p:cNvPr>
          <p:cNvSpPr txBox="1"/>
          <p:nvPr/>
        </p:nvSpPr>
        <p:spPr>
          <a:xfrm>
            <a:off x="9920871" y="2194913"/>
            <a:ext cx="1000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86.87%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F8101F-101C-4D76-9100-5517EF17C126}"/>
              </a:ext>
            </a:extLst>
          </p:cNvPr>
          <p:cNvSpPr/>
          <p:nvPr/>
        </p:nvSpPr>
        <p:spPr>
          <a:xfrm>
            <a:off x="2431916" y="1620635"/>
            <a:ext cx="1364593" cy="5094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65A92874-D412-435A-80E7-381354A4C766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25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9B769F-B0AE-4CBE-ADDC-A92C38818DE0}"/>
              </a:ext>
            </a:extLst>
          </p:cNvPr>
          <p:cNvSpPr txBox="1"/>
          <p:nvPr/>
        </p:nvSpPr>
        <p:spPr>
          <a:xfrm>
            <a:off x="657222" y="172725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분석 및 결과</a:t>
            </a:r>
          </a:p>
        </p:txBody>
      </p:sp>
    </p:spTree>
    <p:extLst>
      <p:ext uri="{BB962C8B-B14F-4D97-AF65-F5344CB8AC3E}">
        <p14:creationId xmlns:p14="http://schemas.microsoft.com/office/powerpoint/2010/main" val="3951895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C2EB872A-30AC-43D6-B5AF-A5FE3AD14634}"/>
              </a:ext>
            </a:extLst>
          </p:cNvPr>
          <p:cNvSpPr/>
          <p:nvPr/>
        </p:nvSpPr>
        <p:spPr>
          <a:xfrm>
            <a:off x="8523465" y="5989939"/>
            <a:ext cx="2712349" cy="4845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948295-4B26-47B2-A083-1D72030EABAB}"/>
              </a:ext>
            </a:extLst>
          </p:cNvPr>
          <p:cNvSpPr/>
          <p:nvPr/>
        </p:nvSpPr>
        <p:spPr>
          <a:xfrm>
            <a:off x="5131732" y="6025223"/>
            <a:ext cx="2012822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57BB765-C57C-4B39-A4C9-A4A0B1618CA2}"/>
              </a:ext>
            </a:extLst>
          </p:cNvPr>
          <p:cNvSpPr/>
          <p:nvPr/>
        </p:nvSpPr>
        <p:spPr>
          <a:xfrm>
            <a:off x="1322932" y="6014714"/>
            <a:ext cx="2012822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pic>
        <p:nvPicPr>
          <p:cNvPr id="37" name="그래픽 36" descr="머리와 톱니바퀴">
            <a:extLst>
              <a:ext uri="{FF2B5EF4-FFF2-40B4-BE49-F238E27FC236}">
                <a16:creationId xmlns:a16="http://schemas.microsoft.com/office/drawing/2014/main" id="{8512681C-F467-44D2-A975-F1599F335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21" y="58640"/>
            <a:ext cx="573380" cy="57338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EF6CB3-6534-4D29-ADB3-ADC3B2F2A044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12" name="Google Shape;90;p13" descr="경희대학교 빅리더 로고">
              <a:extLst>
                <a:ext uri="{FF2B5EF4-FFF2-40B4-BE49-F238E27FC236}">
                  <a16:creationId xmlns:a16="http://schemas.microsoft.com/office/drawing/2014/main" id="{536EE38E-6F9E-45BB-B35E-D5EC93722C0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DA9526C-13BB-449F-9F8F-7C5FA0003EC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A072CF00-59A6-41AA-8201-1D314DFA467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BE22CD4-F7F2-4A67-9C66-F06956472E32}"/>
              </a:ext>
            </a:extLst>
          </p:cNvPr>
          <p:cNvSpPr txBox="1"/>
          <p:nvPr/>
        </p:nvSpPr>
        <p:spPr>
          <a:xfrm>
            <a:off x="241824" y="961638"/>
            <a:ext cx="8492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4. F-1 score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가 최대값인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Best threshold 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03293852-BC46-465C-A545-BB582BC169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9056303"/>
              </p:ext>
            </p:extLst>
          </p:nvPr>
        </p:nvGraphicFramePr>
        <p:xfrm>
          <a:off x="7261435" y="2032150"/>
          <a:ext cx="5156740" cy="3550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B5E8C376-1632-4685-B680-DD6FD48659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9734458"/>
              </p:ext>
            </p:extLst>
          </p:nvPr>
        </p:nvGraphicFramePr>
        <p:xfrm>
          <a:off x="3589274" y="2063982"/>
          <a:ext cx="5156740" cy="3550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F17479F3-D1B9-49C3-8DF2-43B74444C1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0081864"/>
              </p:ext>
            </p:extLst>
          </p:nvPr>
        </p:nvGraphicFramePr>
        <p:xfrm>
          <a:off x="-219873" y="1988367"/>
          <a:ext cx="5156740" cy="363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5E43F03-EA0A-4D12-B149-48402CF77D4D}"/>
              </a:ext>
            </a:extLst>
          </p:cNvPr>
          <p:cNvSpPr txBox="1"/>
          <p:nvPr/>
        </p:nvSpPr>
        <p:spPr>
          <a:xfrm>
            <a:off x="1504224" y="6025223"/>
            <a:ext cx="2235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Accuracy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C5D8C-94B5-42A6-B87F-C9D7231E2041}"/>
              </a:ext>
            </a:extLst>
          </p:cNvPr>
          <p:cNvSpPr txBox="1"/>
          <p:nvPr/>
        </p:nvSpPr>
        <p:spPr>
          <a:xfrm>
            <a:off x="5381709" y="6038453"/>
            <a:ext cx="2235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f-1 score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022B40-969B-485C-B464-7248241DE964}"/>
              </a:ext>
            </a:extLst>
          </p:cNvPr>
          <p:cNvSpPr txBox="1"/>
          <p:nvPr/>
        </p:nvSpPr>
        <p:spPr>
          <a:xfrm>
            <a:off x="8662927" y="6036039"/>
            <a:ext cx="264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 err="1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Roc_Auc_score</a:t>
            </a:r>
            <a:endParaRPr lang="en-US" altLang="ko-KR" sz="2400" dirty="0">
              <a:solidFill>
                <a:srgbClr val="333F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B89F35-2093-497B-95F4-F18BB5B42152}"/>
              </a:ext>
            </a:extLst>
          </p:cNvPr>
          <p:cNvSpPr txBox="1"/>
          <p:nvPr/>
        </p:nvSpPr>
        <p:spPr>
          <a:xfrm>
            <a:off x="1065019" y="2981723"/>
            <a:ext cx="1247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91.61%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C9BCD7-7F1F-492A-8734-FAC52804F322}"/>
              </a:ext>
            </a:extLst>
          </p:cNvPr>
          <p:cNvSpPr txBox="1"/>
          <p:nvPr/>
        </p:nvSpPr>
        <p:spPr>
          <a:xfrm>
            <a:off x="2456760" y="2560092"/>
            <a:ext cx="1199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91.92%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35A32B-D2F7-4B6E-B681-349A794C9B67}"/>
              </a:ext>
            </a:extLst>
          </p:cNvPr>
          <p:cNvSpPr txBox="1"/>
          <p:nvPr/>
        </p:nvSpPr>
        <p:spPr>
          <a:xfrm>
            <a:off x="4752966" y="2981723"/>
            <a:ext cx="1334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78.93%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A43F39-3315-4041-AE9F-F237ADF132EE}"/>
              </a:ext>
            </a:extLst>
          </p:cNvPr>
          <p:cNvSpPr txBox="1"/>
          <p:nvPr/>
        </p:nvSpPr>
        <p:spPr>
          <a:xfrm>
            <a:off x="6213971" y="2306728"/>
            <a:ext cx="1227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80.65%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2492E0-2EB2-42AA-AC7F-D3CA15248139}"/>
              </a:ext>
            </a:extLst>
          </p:cNvPr>
          <p:cNvSpPr txBox="1"/>
          <p:nvPr/>
        </p:nvSpPr>
        <p:spPr>
          <a:xfrm>
            <a:off x="8532119" y="2716278"/>
            <a:ext cx="1261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86.21%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5D9E81-A9AB-46C2-929E-35FDAB02605F}"/>
              </a:ext>
            </a:extLst>
          </p:cNvPr>
          <p:cNvSpPr txBox="1"/>
          <p:nvPr/>
        </p:nvSpPr>
        <p:spPr>
          <a:xfrm>
            <a:off x="9823910" y="1948770"/>
            <a:ext cx="1399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88.46%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CBEB4A-88C3-4C86-A3EC-772A926FCAAC}"/>
              </a:ext>
            </a:extLst>
          </p:cNvPr>
          <p:cNvSpPr txBox="1"/>
          <p:nvPr/>
        </p:nvSpPr>
        <p:spPr>
          <a:xfrm>
            <a:off x="731836" y="1514873"/>
            <a:ext cx="994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1) Oversampling (O) = 0.57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97FA32-CB10-4E65-87F8-4B94BD0F7067}"/>
              </a:ext>
            </a:extLst>
          </p:cNvPr>
          <p:cNvSpPr txBox="1"/>
          <p:nvPr/>
        </p:nvSpPr>
        <p:spPr>
          <a:xfrm>
            <a:off x="731836" y="1993157"/>
            <a:ext cx="994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2) Oversampling (X) = 0.29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33514B-200C-4BFA-8273-336F6ACA719C}"/>
              </a:ext>
            </a:extLst>
          </p:cNvPr>
          <p:cNvSpPr txBox="1"/>
          <p:nvPr/>
        </p:nvSpPr>
        <p:spPr>
          <a:xfrm>
            <a:off x="1296441" y="5528620"/>
            <a:ext cx="619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(O) 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2CA100-4462-4E84-9E4A-0A1408BDFE73}"/>
              </a:ext>
            </a:extLst>
          </p:cNvPr>
          <p:cNvSpPr txBox="1"/>
          <p:nvPr/>
        </p:nvSpPr>
        <p:spPr>
          <a:xfrm>
            <a:off x="8860456" y="5465655"/>
            <a:ext cx="619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(O)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71C5D8-ADE9-463B-852F-9620890507F1}"/>
              </a:ext>
            </a:extLst>
          </p:cNvPr>
          <p:cNvSpPr txBox="1"/>
          <p:nvPr/>
        </p:nvSpPr>
        <p:spPr>
          <a:xfrm>
            <a:off x="5106862" y="5528620"/>
            <a:ext cx="619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(O) 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0BE479-340D-4B3F-8C25-EE8682958DF0}"/>
              </a:ext>
            </a:extLst>
          </p:cNvPr>
          <p:cNvSpPr txBox="1"/>
          <p:nvPr/>
        </p:nvSpPr>
        <p:spPr>
          <a:xfrm>
            <a:off x="2711914" y="5528620"/>
            <a:ext cx="619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(X) 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20EEC7-4B2A-4A17-86AF-0AD0089E211C}"/>
              </a:ext>
            </a:extLst>
          </p:cNvPr>
          <p:cNvSpPr txBox="1"/>
          <p:nvPr/>
        </p:nvSpPr>
        <p:spPr>
          <a:xfrm>
            <a:off x="10189474" y="5465655"/>
            <a:ext cx="619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(X)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895C93-4A47-4811-848B-EB6F17295390}"/>
              </a:ext>
            </a:extLst>
          </p:cNvPr>
          <p:cNvSpPr txBox="1"/>
          <p:nvPr/>
        </p:nvSpPr>
        <p:spPr>
          <a:xfrm>
            <a:off x="6499677" y="5528620"/>
            <a:ext cx="619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(X)  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61731D6-7393-4F23-8638-1CDB7FC36127}"/>
              </a:ext>
            </a:extLst>
          </p:cNvPr>
          <p:cNvSpPr/>
          <p:nvPr/>
        </p:nvSpPr>
        <p:spPr>
          <a:xfrm>
            <a:off x="764144" y="1954144"/>
            <a:ext cx="4166422" cy="5492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슬라이드 번호 개체 틀 3">
            <a:extLst>
              <a:ext uri="{FF2B5EF4-FFF2-40B4-BE49-F238E27FC236}">
                <a16:creationId xmlns:a16="http://schemas.microsoft.com/office/drawing/2014/main" id="{1CDFA0B5-29F8-4AE8-AFF9-9F81EB22E9DC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26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EB2A7E-517C-4495-AEC5-B2997853E105}"/>
              </a:ext>
            </a:extLst>
          </p:cNvPr>
          <p:cNvSpPr txBox="1"/>
          <p:nvPr/>
        </p:nvSpPr>
        <p:spPr>
          <a:xfrm>
            <a:off x="657222" y="172725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분석 및 결과</a:t>
            </a:r>
          </a:p>
        </p:txBody>
      </p:sp>
    </p:spTree>
    <p:extLst>
      <p:ext uri="{BB962C8B-B14F-4D97-AF65-F5344CB8AC3E}">
        <p14:creationId xmlns:p14="http://schemas.microsoft.com/office/powerpoint/2010/main" val="393526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pic>
        <p:nvPicPr>
          <p:cNvPr id="37" name="그래픽 36" descr="머리와 톱니바퀴">
            <a:extLst>
              <a:ext uri="{FF2B5EF4-FFF2-40B4-BE49-F238E27FC236}">
                <a16:creationId xmlns:a16="http://schemas.microsoft.com/office/drawing/2014/main" id="{8512681C-F467-44D2-A975-F1599F335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21" y="58640"/>
            <a:ext cx="573380" cy="57338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EF6CB3-6534-4D29-ADB3-ADC3B2F2A044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12" name="Google Shape;90;p13" descr="경희대학교 빅리더 로고">
              <a:extLst>
                <a:ext uri="{FF2B5EF4-FFF2-40B4-BE49-F238E27FC236}">
                  <a16:creationId xmlns:a16="http://schemas.microsoft.com/office/drawing/2014/main" id="{536EE38E-6F9E-45BB-B35E-D5EC93722C0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DA9526C-13BB-449F-9F8F-7C5FA0003EC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A072CF00-59A6-41AA-8201-1D314DFA467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BE22CD4-F7F2-4A67-9C66-F06956472E32}"/>
              </a:ext>
            </a:extLst>
          </p:cNvPr>
          <p:cNvSpPr txBox="1"/>
          <p:nvPr/>
        </p:nvSpPr>
        <p:spPr>
          <a:xfrm>
            <a:off x="241824" y="961638"/>
            <a:ext cx="8492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데이터 분석 결과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975216-DF7B-47DF-A546-5B0CD62C1C8F}"/>
              </a:ext>
            </a:extLst>
          </p:cNvPr>
          <p:cNvGrpSpPr/>
          <p:nvPr/>
        </p:nvGrpSpPr>
        <p:grpSpPr>
          <a:xfrm>
            <a:off x="710801" y="1598638"/>
            <a:ext cx="4965448" cy="2283495"/>
            <a:chOff x="3417071" y="1604752"/>
            <a:chExt cx="4965448" cy="228349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2030D59-7E83-4A99-8CF5-D5004BDFE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9274" y="1604752"/>
              <a:ext cx="4566989" cy="2283495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54DED8A-135C-4323-BBDE-8E2226DDCAC3}"/>
                </a:ext>
              </a:extLst>
            </p:cNvPr>
            <p:cNvSpPr/>
            <p:nvPr/>
          </p:nvSpPr>
          <p:spPr>
            <a:xfrm>
              <a:off x="3417071" y="2068992"/>
              <a:ext cx="4965448" cy="140967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A984A95-7497-4C6B-B8B0-3114FB616487}"/>
              </a:ext>
            </a:extLst>
          </p:cNvPr>
          <p:cNvSpPr txBox="1"/>
          <p:nvPr/>
        </p:nvSpPr>
        <p:spPr>
          <a:xfrm>
            <a:off x="-728159" y="3844765"/>
            <a:ext cx="80600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LightGBM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모델 선택</a:t>
            </a:r>
            <a:endParaRPr lang="en-US" altLang="ko-KR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742950" indent="-742950" algn="ctr">
              <a:buAutoNum type="arabicParenR"/>
            </a:pPr>
            <a:endParaRPr lang="en-US" altLang="ko-KR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연속형 변수 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‘</a:t>
            </a: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환자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’</a:t>
            </a: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만 나이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’ Original</a:t>
            </a:r>
          </a:p>
          <a:p>
            <a:pPr marL="742950" indent="-742950" algn="ctr">
              <a:buFontTx/>
              <a:buAutoNum type="arabicParenR"/>
            </a:pPr>
            <a:endParaRPr lang="en-US" altLang="ko-KR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algn="ctr"/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Oversampling (X)   &amp;   Best Threshold = 0.29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742950" indent="-742950">
              <a:buFontTx/>
              <a:buAutoNum type="arabicParenR"/>
            </a:pPr>
            <a:endParaRPr lang="ko-KR" altLang="en-US" sz="4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742950" indent="-742950" algn="l">
              <a:buAutoNum type="arabicParenR"/>
            </a:pPr>
            <a:endParaRPr lang="ko-KR" altLang="en-US" sz="4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89FA14-F625-48BF-9F04-BBC1901713BC}"/>
              </a:ext>
            </a:extLst>
          </p:cNvPr>
          <p:cNvGrpSpPr/>
          <p:nvPr/>
        </p:nvGrpSpPr>
        <p:grpSpPr>
          <a:xfrm>
            <a:off x="5894342" y="981016"/>
            <a:ext cx="5432744" cy="4983081"/>
            <a:chOff x="5476710" y="1503807"/>
            <a:chExt cx="5432744" cy="4983081"/>
          </a:xfrm>
        </p:grpSpPr>
        <p:pic>
          <p:nvPicPr>
            <p:cNvPr id="18" name="그래픽 17" descr="돈">
              <a:extLst>
                <a:ext uri="{FF2B5EF4-FFF2-40B4-BE49-F238E27FC236}">
                  <a16:creationId xmlns:a16="http://schemas.microsoft.com/office/drawing/2014/main" id="{B5862D53-129E-45CC-9DB3-928F507C1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61483" y="1503807"/>
              <a:ext cx="1525277" cy="1525277"/>
            </a:xfrm>
            <a:prstGeom prst="rect">
              <a:avLst/>
            </a:prstGeom>
          </p:spPr>
        </p:pic>
        <p:pic>
          <p:nvPicPr>
            <p:cNvPr id="20" name="그래픽 19" descr="머리와 톱니바퀴">
              <a:extLst>
                <a:ext uri="{FF2B5EF4-FFF2-40B4-BE49-F238E27FC236}">
                  <a16:creationId xmlns:a16="http://schemas.microsoft.com/office/drawing/2014/main" id="{DF2265AA-515F-47AF-84C2-9A0FE5CFF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62179" y="3057352"/>
              <a:ext cx="1593509" cy="159350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BC0BA8-3F1E-4904-BC03-95FF9E242CAA}"/>
                </a:ext>
              </a:extLst>
            </p:cNvPr>
            <p:cNvSpPr txBox="1"/>
            <p:nvPr/>
          </p:nvSpPr>
          <p:spPr>
            <a:xfrm>
              <a:off x="5476710" y="4570983"/>
              <a:ext cx="34591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A0202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ML</a:t>
              </a:r>
            </a:p>
            <a:p>
              <a:pPr algn="ctr"/>
              <a:r>
                <a:rPr lang="en-US" altLang="ko-KR" sz="2400" b="1" dirty="0">
                  <a:solidFill>
                    <a:srgbClr val="A0202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model</a:t>
              </a:r>
              <a:endParaRPr lang="ko-KR" altLang="en-US" sz="2400" b="1" dirty="0">
                <a:solidFill>
                  <a:srgbClr val="A020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27" name="화살표: 아래쪽 26">
              <a:extLst>
                <a:ext uri="{FF2B5EF4-FFF2-40B4-BE49-F238E27FC236}">
                  <a16:creationId xmlns:a16="http://schemas.microsoft.com/office/drawing/2014/main" id="{7EDE9A4F-0EF6-4BAF-B4CD-50AC4B36E1BC}"/>
                </a:ext>
              </a:extLst>
            </p:cNvPr>
            <p:cNvSpPr/>
            <p:nvPr/>
          </p:nvSpPr>
          <p:spPr>
            <a:xfrm rot="14504395">
              <a:off x="8168986" y="2522615"/>
              <a:ext cx="361589" cy="91381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rgbClr val="333F50"/>
                </a:solidFill>
                <a:latin typeface="+mj-lt"/>
              </a:endParaRPr>
            </a:p>
          </p:txBody>
        </p:sp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7679B86B-D113-4548-B482-9DC386CB5841}"/>
                </a:ext>
              </a:extLst>
            </p:cNvPr>
            <p:cNvSpPr/>
            <p:nvPr/>
          </p:nvSpPr>
          <p:spPr>
            <a:xfrm rot="17657049">
              <a:off x="8227373" y="4429726"/>
              <a:ext cx="361589" cy="91381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+mj-lt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30C425-38D0-47F8-A83F-6330B804E06B}"/>
                </a:ext>
              </a:extLst>
            </p:cNvPr>
            <p:cNvSpPr txBox="1"/>
            <p:nvPr/>
          </p:nvSpPr>
          <p:spPr>
            <a:xfrm>
              <a:off x="8804604" y="2902311"/>
              <a:ext cx="21048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OUPUT = 1 </a:t>
              </a:r>
            </a:p>
            <a:p>
              <a:pPr algn="ctr"/>
              <a:r>
                <a:rPr lang="en-US" altLang="ko-KR" sz="2400" b="1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</a:t>
              </a:r>
              <a:r>
                <a:rPr lang="ko-KR" altLang="en-US" sz="2400" b="1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환불 대상 </a:t>
              </a:r>
              <a:r>
                <a:rPr lang="en-US" altLang="ko-KR" sz="2400" b="1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O)</a:t>
              </a:r>
              <a:endParaRPr lang="ko-KR" altLang="en-US" sz="2400" b="1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306D2B-7050-4B3D-9DCA-4BAD9BE02DF1}"/>
                </a:ext>
              </a:extLst>
            </p:cNvPr>
            <p:cNvSpPr txBox="1"/>
            <p:nvPr/>
          </p:nvSpPr>
          <p:spPr>
            <a:xfrm>
              <a:off x="8862758" y="5655891"/>
              <a:ext cx="19885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OUPUT = 0</a:t>
              </a:r>
            </a:p>
            <a:p>
              <a:pPr algn="ctr"/>
              <a:r>
                <a:rPr lang="en-US" altLang="ko-KR" sz="2400" b="1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</a:t>
              </a:r>
              <a:r>
                <a:rPr lang="ko-KR" altLang="en-US" sz="2400" b="1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환불 대상 </a:t>
              </a:r>
              <a:r>
                <a:rPr lang="en-US" altLang="ko-KR" sz="2400" b="1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X)</a:t>
              </a:r>
              <a:endParaRPr lang="ko-KR" altLang="en-US" sz="2400" b="1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2" name="곱하기 기호 31">
              <a:extLst>
                <a:ext uri="{FF2B5EF4-FFF2-40B4-BE49-F238E27FC236}">
                  <a16:creationId xmlns:a16="http://schemas.microsoft.com/office/drawing/2014/main" id="{04DA9585-B84F-4C48-B1F3-432A4298923D}"/>
                </a:ext>
              </a:extLst>
            </p:cNvPr>
            <p:cNvSpPr/>
            <p:nvPr/>
          </p:nvSpPr>
          <p:spPr>
            <a:xfrm>
              <a:off x="9039078" y="4304249"/>
              <a:ext cx="1528007" cy="1507324"/>
            </a:xfrm>
            <a:prstGeom prst="mathMultiply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4F0303-D1DD-48BA-886D-90D533BBD425}"/>
              </a:ext>
            </a:extLst>
          </p:cNvPr>
          <p:cNvSpPr/>
          <p:nvPr/>
        </p:nvSpPr>
        <p:spPr>
          <a:xfrm>
            <a:off x="6387664" y="1423303"/>
            <a:ext cx="45719" cy="4956323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슬라이드 번호 개체 틀 3">
            <a:extLst>
              <a:ext uri="{FF2B5EF4-FFF2-40B4-BE49-F238E27FC236}">
                <a16:creationId xmlns:a16="http://schemas.microsoft.com/office/drawing/2014/main" id="{6C63F57B-658A-4A38-8313-D5D3F1208A7D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27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30609D-6435-48E9-B9D5-4D60BD83E15E}"/>
              </a:ext>
            </a:extLst>
          </p:cNvPr>
          <p:cNvSpPr txBox="1"/>
          <p:nvPr/>
        </p:nvSpPr>
        <p:spPr>
          <a:xfrm>
            <a:off x="657222" y="172725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분석 및 결과</a:t>
            </a:r>
          </a:p>
        </p:txBody>
      </p:sp>
    </p:spTree>
    <p:extLst>
      <p:ext uri="{BB962C8B-B14F-4D97-AF65-F5344CB8AC3E}">
        <p14:creationId xmlns:p14="http://schemas.microsoft.com/office/powerpoint/2010/main" val="2167215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90A2777-F91C-48ED-897F-5A6DFCBAADCF}"/>
              </a:ext>
            </a:extLst>
          </p:cNvPr>
          <p:cNvSpPr txBox="1"/>
          <p:nvPr/>
        </p:nvSpPr>
        <p:spPr>
          <a:xfrm>
            <a:off x="615301" y="173285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어플리케이션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EF6CB3-6534-4D29-ADB3-ADC3B2F2A044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12" name="Google Shape;90;p13" descr="경희대학교 빅리더 로고">
              <a:extLst>
                <a:ext uri="{FF2B5EF4-FFF2-40B4-BE49-F238E27FC236}">
                  <a16:creationId xmlns:a16="http://schemas.microsoft.com/office/drawing/2014/main" id="{536EE38E-6F9E-45BB-B35E-D5EC93722C0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DA9526C-13BB-449F-9F8F-7C5FA0003EC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A072CF00-59A6-41AA-8201-1D314DFA467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ED5993-FDCE-41E5-8B5B-04F31A32F369}"/>
              </a:ext>
            </a:extLst>
          </p:cNvPr>
          <p:cNvGrpSpPr>
            <a:grpSpLocks noChangeAspect="1"/>
          </p:cNvGrpSpPr>
          <p:nvPr/>
        </p:nvGrpSpPr>
        <p:grpSpPr>
          <a:xfrm>
            <a:off x="206663" y="105423"/>
            <a:ext cx="279249" cy="501267"/>
            <a:chOff x="9948419" y="3516562"/>
            <a:chExt cx="661351" cy="1187160"/>
          </a:xfrm>
          <a:effectLst>
            <a:outerShdw dist="635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D6B51C69-D6F4-4DB7-903E-25121A4ED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8419" y="3516562"/>
              <a:ext cx="661351" cy="1187160"/>
            </a:xfrm>
            <a:custGeom>
              <a:avLst/>
              <a:gdLst>
                <a:gd name="T0" fmla="*/ 23 w 283"/>
                <a:gd name="T1" fmla="*/ 0 h 508"/>
                <a:gd name="T2" fmla="*/ 260 w 283"/>
                <a:gd name="T3" fmla="*/ 0 h 508"/>
                <a:gd name="T4" fmla="*/ 271 w 283"/>
                <a:gd name="T5" fmla="*/ 3 h 508"/>
                <a:gd name="T6" fmla="*/ 279 w 283"/>
                <a:gd name="T7" fmla="*/ 11 h 508"/>
                <a:gd name="T8" fmla="*/ 283 w 283"/>
                <a:gd name="T9" fmla="*/ 23 h 508"/>
                <a:gd name="T10" fmla="*/ 283 w 283"/>
                <a:gd name="T11" fmla="*/ 485 h 508"/>
                <a:gd name="T12" fmla="*/ 279 w 283"/>
                <a:gd name="T13" fmla="*/ 496 h 508"/>
                <a:gd name="T14" fmla="*/ 271 w 283"/>
                <a:gd name="T15" fmla="*/ 505 h 508"/>
                <a:gd name="T16" fmla="*/ 260 w 283"/>
                <a:gd name="T17" fmla="*/ 508 h 508"/>
                <a:gd name="T18" fmla="*/ 23 w 283"/>
                <a:gd name="T19" fmla="*/ 508 h 508"/>
                <a:gd name="T20" fmla="*/ 11 w 283"/>
                <a:gd name="T21" fmla="*/ 505 h 508"/>
                <a:gd name="T22" fmla="*/ 2 w 283"/>
                <a:gd name="T23" fmla="*/ 496 h 508"/>
                <a:gd name="T24" fmla="*/ 0 w 283"/>
                <a:gd name="T25" fmla="*/ 485 h 508"/>
                <a:gd name="T26" fmla="*/ 0 w 283"/>
                <a:gd name="T27" fmla="*/ 23 h 508"/>
                <a:gd name="T28" fmla="*/ 2 w 283"/>
                <a:gd name="T29" fmla="*/ 11 h 508"/>
                <a:gd name="T30" fmla="*/ 11 w 283"/>
                <a:gd name="T31" fmla="*/ 3 h 508"/>
                <a:gd name="T32" fmla="*/ 23 w 283"/>
                <a:gd name="T33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3" h="508">
                  <a:moveTo>
                    <a:pt x="23" y="0"/>
                  </a:moveTo>
                  <a:lnTo>
                    <a:pt x="260" y="0"/>
                  </a:lnTo>
                  <a:lnTo>
                    <a:pt x="271" y="3"/>
                  </a:lnTo>
                  <a:lnTo>
                    <a:pt x="279" y="11"/>
                  </a:lnTo>
                  <a:lnTo>
                    <a:pt x="283" y="23"/>
                  </a:lnTo>
                  <a:lnTo>
                    <a:pt x="283" y="485"/>
                  </a:lnTo>
                  <a:lnTo>
                    <a:pt x="279" y="496"/>
                  </a:lnTo>
                  <a:lnTo>
                    <a:pt x="271" y="505"/>
                  </a:lnTo>
                  <a:lnTo>
                    <a:pt x="260" y="508"/>
                  </a:lnTo>
                  <a:lnTo>
                    <a:pt x="23" y="508"/>
                  </a:lnTo>
                  <a:lnTo>
                    <a:pt x="11" y="505"/>
                  </a:lnTo>
                  <a:lnTo>
                    <a:pt x="2" y="496"/>
                  </a:lnTo>
                  <a:lnTo>
                    <a:pt x="0" y="485"/>
                  </a:lnTo>
                  <a:lnTo>
                    <a:pt x="0" y="23"/>
                  </a:lnTo>
                  <a:lnTo>
                    <a:pt x="2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A8E4F91-AC49-4422-85F2-8A8B2C012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7115" y="3626398"/>
              <a:ext cx="623960" cy="9487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solidFill>
                <a:srgbClr val="C3D2D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FE348D7C-DB21-411A-9D0B-239659144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1732" y="3556290"/>
              <a:ext cx="18695" cy="14022"/>
            </a:xfrm>
            <a:custGeom>
              <a:avLst/>
              <a:gdLst>
                <a:gd name="T0" fmla="*/ 3 w 8"/>
                <a:gd name="T1" fmla="*/ 0 h 6"/>
                <a:gd name="T2" fmla="*/ 4 w 8"/>
                <a:gd name="T3" fmla="*/ 0 h 6"/>
                <a:gd name="T4" fmla="*/ 5 w 8"/>
                <a:gd name="T5" fmla="*/ 0 h 6"/>
                <a:gd name="T6" fmla="*/ 7 w 8"/>
                <a:gd name="T7" fmla="*/ 1 h 6"/>
                <a:gd name="T8" fmla="*/ 8 w 8"/>
                <a:gd name="T9" fmla="*/ 2 h 6"/>
                <a:gd name="T10" fmla="*/ 8 w 8"/>
                <a:gd name="T11" fmla="*/ 4 h 6"/>
                <a:gd name="T12" fmla="*/ 7 w 8"/>
                <a:gd name="T13" fmla="*/ 5 h 6"/>
                <a:gd name="T14" fmla="*/ 5 w 8"/>
                <a:gd name="T15" fmla="*/ 6 h 6"/>
                <a:gd name="T16" fmla="*/ 4 w 8"/>
                <a:gd name="T17" fmla="*/ 6 h 6"/>
                <a:gd name="T18" fmla="*/ 3 w 8"/>
                <a:gd name="T19" fmla="*/ 6 h 6"/>
                <a:gd name="T20" fmla="*/ 1 w 8"/>
                <a:gd name="T21" fmla="*/ 6 h 6"/>
                <a:gd name="T22" fmla="*/ 0 w 8"/>
                <a:gd name="T23" fmla="*/ 5 h 6"/>
                <a:gd name="T24" fmla="*/ 0 w 8"/>
                <a:gd name="T25" fmla="*/ 4 h 6"/>
                <a:gd name="T26" fmla="*/ 0 w 8"/>
                <a:gd name="T27" fmla="*/ 2 h 6"/>
                <a:gd name="T28" fmla="*/ 0 w 8"/>
                <a:gd name="T29" fmla="*/ 1 h 6"/>
                <a:gd name="T30" fmla="*/ 1 w 8"/>
                <a:gd name="T31" fmla="*/ 0 h 6"/>
                <a:gd name="T32" fmla="*/ 3 w 8"/>
                <a:gd name="T3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6">
                  <a:moveTo>
                    <a:pt x="3" y="0"/>
                  </a:moveTo>
                  <a:lnTo>
                    <a:pt x="4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8" y="2"/>
                  </a:lnTo>
                  <a:lnTo>
                    <a:pt x="8" y="4"/>
                  </a:lnTo>
                  <a:lnTo>
                    <a:pt x="7" y="5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E80B6BBA-1EC9-470C-8B43-E8AAE13D0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481" y="3556290"/>
              <a:ext cx="142553" cy="14022"/>
            </a:xfrm>
            <a:custGeom>
              <a:avLst/>
              <a:gdLst>
                <a:gd name="T0" fmla="*/ 2 w 61"/>
                <a:gd name="T1" fmla="*/ 0 h 6"/>
                <a:gd name="T2" fmla="*/ 60 w 61"/>
                <a:gd name="T3" fmla="*/ 0 h 6"/>
                <a:gd name="T4" fmla="*/ 61 w 61"/>
                <a:gd name="T5" fmla="*/ 0 h 6"/>
                <a:gd name="T6" fmla="*/ 61 w 61"/>
                <a:gd name="T7" fmla="*/ 1 h 6"/>
                <a:gd name="T8" fmla="*/ 61 w 61"/>
                <a:gd name="T9" fmla="*/ 5 h 6"/>
                <a:gd name="T10" fmla="*/ 61 w 61"/>
                <a:gd name="T11" fmla="*/ 6 h 6"/>
                <a:gd name="T12" fmla="*/ 60 w 61"/>
                <a:gd name="T13" fmla="*/ 6 h 6"/>
                <a:gd name="T14" fmla="*/ 2 w 61"/>
                <a:gd name="T15" fmla="*/ 6 h 6"/>
                <a:gd name="T16" fmla="*/ 0 w 61"/>
                <a:gd name="T17" fmla="*/ 6 h 6"/>
                <a:gd name="T18" fmla="*/ 0 w 61"/>
                <a:gd name="T19" fmla="*/ 5 h 6"/>
                <a:gd name="T20" fmla="*/ 0 w 61"/>
                <a:gd name="T21" fmla="*/ 1 h 6"/>
                <a:gd name="T22" fmla="*/ 0 w 61"/>
                <a:gd name="T23" fmla="*/ 0 h 6"/>
                <a:gd name="T24" fmla="*/ 2 w 61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6">
                  <a:moveTo>
                    <a:pt x="2" y="0"/>
                  </a:moveTo>
                  <a:lnTo>
                    <a:pt x="60" y="0"/>
                  </a:lnTo>
                  <a:lnTo>
                    <a:pt x="61" y="0"/>
                  </a:lnTo>
                  <a:lnTo>
                    <a:pt x="61" y="1"/>
                  </a:lnTo>
                  <a:lnTo>
                    <a:pt x="61" y="5"/>
                  </a:lnTo>
                  <a:lnTo>
                    <a:pt x="61" y="6"/>
                  </a:lnTo>
                  <a:lnTo>
                    <a:pt x="60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13521F45-3233-4054-93DE-8DEE94328A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35861" y="4600897"/>
              <a:ext cx="86466" cy="86466"/>
            </a:xfrm>
            <a:custGeom>
              <a:avLst/>
              <a:gdLst>
                <a:gd name="T0" fmla="*/ 18 w 37"/>
                <a:gd name="T1" fmla="*/ 5 h 37"/>
                <a:gd name="T2" fmla="*/ 14 w 37"/>
                <a:gd name="T3" fmla="*/ 5 h 37"/>
                <a:gd name="T4" fmla="*/ 9 w 37"/>
                <a:gd name="T5" fmla="*/ 7 h 37"/>
                <a:gd name="T6" fmla="*/ 7 w 37"/>
                <a:gd name="T7" fmla="*/ 11 h 37"/>
                <a:gd name="T8" fmla="*/ 5 w 37"/>
                <a:gd name="T9" fmla="*/ 14 h 37"/>
                <a:gd name="T10" fmla="*/ 4 w 37"/>
                <a:gd name="T11" fmla="*/ 18 h 37"/>
                <a:gd name="T12" fmla="*/ 5 w 37"/>
                <a:gd name="T13" fmla="*/ 22 h 37"/>
                <a:gd name="T14" fmla="*/ 7 w 37"/>
                <a:gd name="T15" fmla="*/ 26 h 37"/>
                <a:gd name="T16" fmla="*/ 9 w 37"/>
                <a:gd name="T17" fmla="*/ 29 h 37"/>
                <a:gd name="T18" fmla="*/ 14 w 37"/>
                <a:gd name="T19" fmla="*/ 30 h 37"/>
                <a:gd name="T20" fmla="*/ 18 w 37"/>
                <a:gd name="T21" fmla="*/ 32 h 37"/>
                <a:gd name="T22" fmla="*/ 22 w 37"/>
                <a:gd name="T23" fmla="*/ 30 h 37"/>
                <a:gd name="T24" fmla="*/ 26 w 37"/>
                <a:gd name="T25" fmla="*/ 29 h 37"/>
                <a:gd name="T26" fmla="*/ 29 w 37"/>
                <a:gd name="T27" fmla="*/ 26 h 37"/>
                <a:gd name="T28" fmla="*/ 30 w 37"/>
                <a:gd name="T29" fmla="*/ 22 h 37"/>
                <a:gd name="T30" fmla="*/ 32 w 37"/>
                <a:gd name="T31" fmla="*/ 18 h 37"/>
                <a:gd name="T32" fmla="*/ 30 w 37"/>
                <a:gd name="T33" fmla="*/ 14 h 37"/>
                <a:gd name="T34" fmla="*/ 29 w 37"/>
                <a:gd name="T35" fmla="*/ 11 h 37"/>
                <a:gd name="T36" fmla="*/ 26 w 37"/>
                <a:gd name="T37" fmla="*/ 7 h 37"/>
                <a:gd name="T38" fmla="*/ 22 w 37"/>
                <a:gd name="T39" fmla="*/ 5 h 37"/>
                <a:gd name="T40" fmla="*/ 18 w 37"/>
                <a:gd name="T41" fmla="*/ 5 h 37"/>
                <a:gd name="T42" fmla="*/ 18 w 37"/>
                <a:gd name="T43" fmla="*/ 0 h 37"/>
                <a:gd name="T44" fmla="*/ 23 w 37"/>
                <a:gd name="T45" fmla="*/ 0 h 37"/>
                <a:gd name="T46" fmla="*/ 29 w 37"/>
                <a:gd name="T47" fmla="*/ 3 h 37"/>
                <a:gd name="T48" fmla="*/ 33 w 37"/>
                <a:gd name="T49" fmla="*/ 7 h 37"/>
                <a:gd name="T50" fmla="*/ 36 w 37"/>
                <a:gd name="T51" fmla="*/ 12 h 37"/>
                <a:gd name="T52" fmla="*/ 37 w 37"/>
                <a:gd name="T53" fmla="*/ 18 h 37"/>
                <a:gd name="T54" fmla="*/ 36 w 37"/>
                <a:gd name="T55" fmla="*/ 25 h 37"/>
                <a:gd name="T56" fmla="*/ 33 w 37"/>
                <a:gd name="T57" fmla="*/ 29 h 37"/>
                <a:gd name="T58" fmla="*/ 29 w 37"/>
                <a:gd name="T59" fmla="*/ 33 h 37"/>
                <a:gd name="T60" fmla="*/ 23 w 37"/>
                <a:gd name="T61" fmla="*/ 36 h 37"/>
                <a:gd name="T62" fmla="*/ 18 w 37"/>
                <a:gd name="T63" fmla="*/ 37 h 37"/>
                <a:gd name="T64" fmla="*/ 12 w 37"/>
                <a:gd name="T65" fmla="*/ 36 h 37"/>
                <a:gd name="T66" fmla="*/ 7 w 37"/>
                <a:gd name="T67" fmla="*/ 33 h 37"/>
                <a:gd name="T68" fmla="*/ 3 w 37"/>
                <a:gd name="T69" fmla="*/ 29 h 37"/>
                <a:gd name="T70" fmla="*/ 0 w 37"/>
                <a:gd name="T71" fmla="*/ 25 h 37"/>
                <a:gd name="T72" fmla="*/ 0 w 37"/>
                <a:gd name="T73" fmla="*/ 18 h 37"/>
                <a:gd name="T74" fmla="*/ 0 w 37"/>
                <a:gd name="T75" fmla="*/ 12 h 37"/>
                <a:gd name="T76" fmla="*/ 3 w 37"/>
                <a:gd name="T77" fmla="*/ 7 h 37"/>
                <a:gd name="T78" fmla="*/ 7 w 37"/>
                <a:gd name="T79" fmla="*/ 3 h 37"/>
                <a:gd name="T80" fmla="*/ 12 w 37"/>
                <a:gd name="T81" fmla="*/ 0 h 37"/>
                <a:gd name="T82" fmla="*/ 18 w 37"/>
                <a:gd name="T8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" h="37">
                  <a:moveTo>
                    <a:pt x="18" y="5"/>
                  </a:moveTo>
                  <a:lnTo>
                    <a:pt x="14" y="5"/>
                  </a:lnTo>
                  <a:lnTo>
                    <a:pt x="9" y="7"/>
                  </a:lnTo>
                  <a:lnTo>
                    <a:pt x="7" y="11"/>
                  </a:lnTo>
                  <a:lnTo>
                    <a:pt x="5" y="14"/>
                  </a:lnTo>
                  <a:lnTo>
                    <a:pt x="4" y="18"/>
                  </a:lnTo>
                  <a:lnTo>
                    <a:pt x="5" y="22"/>
                  </a:lnTo>
                  <a:lnTo>
                    <a:pt x="7" y="26"/>
                  </a:lnTo>
                  <a:lnTo>
                    <a:pt x="9" y="29"/>
                  </a:lnTo>
                  <a:lnTo>
                    <a:pt x="14" y="30"/>
                  </a:lnTo>
                  <a:lnTo>
                    <a:pt x="18" y="32"/>
                  </a:lnTo>
                  <a:lnTo>
                    <a:pt x="22" y="30"/>
                  </a:lnTo>
                  <a:lnTo>
                    <a:pt x="26" y="29"/>
                  </a:lnTo>
                  <a:lnTo>
                    <a:pt x="29" y="26"/>
                  </a:lnTo>
                  <a:lnTo>
                    <a:pt x="30" y="22"/>
                  </a:lnTo>
                  <a:lnTo>
                    <a:pt x="32" y="18"/>
                  </a:lnTo>
                  <a:lnTo>
                    <a:pt x="30" y="14"/>
                  </a:lnTo>
                  <a:lnTo>
                    <a:pt x="29" y="11"/>
                  </a:lnTo>
                  <a:lnTo>
                    <a:pt x="26" y="7"/>
                  </a:lnTo>
                  <a:lnTo>
                    <a:pt x="22" y="5"/>
                  </a:lnTo>
                  <a:lnTo>
                    <a:pt x="18" y="5"/>
                  </a:lnTo>
                  <a:close/>
                  <a:moveTo>
                    <a:pt x="18" y="0"/>
                  </a:moveTo>
                  <a:lnTo>
                    <a:pt x="23" y="0"/>
                  </a:lnTo>
                  <a:lnTo>
                    <a:pt x="29" y="3"/>
                  </a:lnTo>
                  <a:lnTo>
                    <a:pt x="33" y="7"/>
                  </a:lnTo>
                  <a:lnTo>
                    <a:pt x="36" y="12"/>
                  </a:lnTo>
                  <a:lnTo>
                    <a:pt x="37" y="18"/>
                  </a:lnTo>
                  <a:lnTo>
                    <a:pt x="36" y="25"/>
                  </a:lnTo>
                  <a:lnTo>
                    <a:pt x="33" y="29"/>
                  </a:lnTo>
                  <a:lnTo>
                    <a:pt x="29" y="33"/>
                  </a:lnTo>
                  <a:lnTo>
                    <a:pt x="23" y="36"/>
                  </a:lnTo>
                  <a:lnTo>
                    <a:pt x="18" y="37"/>
                  </a:lnTo>
                  <a:lnTo>
                    <a:pt x="12" y="36"/>
                  </a:lnTo>
                  <a:lnTo>
                    <a:pt x="7" y="33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3" y="7"/>
                  </a:lnTo>
                  <a:lnTo>
                    <a:pt x="7" y="3"/>
                  </a:lnTo>
                  <a:lnTo>
                    <a:pt x="12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solidFill>
                <a:srgbClr val="A7B9B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FD7D83-1A13-4CDC-BE99-B13BF2AAC19C}"/>
              </a:ext>
            </a:extLst>
          </p:cNvPr>
          <p:cNvSpPr/>
          <p:nvPr/>
        </p:nvSpPr>
        <p:spPr>
          <a:xfrm>
            <a:off x="7881160" y="61577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A57642A0-028D-4C7F-8B20-EAE0C5D493EE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28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9F0B08E-6CD5-458C-8B29-E0DE929036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65"/>
          <a:stretch/>
        </p:blipFill>
        <p:spPr>
          <a:xfrm>
            <a:off x="4631695" y="1058543"/>
            <a:ext cx="2952933" cy="54060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9C18A47-6C08-4F4C-91A9-69FC7AB2BE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41"/>
          <a:stretch/>
        </p:blipFill>
        <p:spPr>
          <a:xfrm>
            <a:off x="4643383" y="1058542"/>
            <a:ext cx="2952933" cy="54060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3BB30BE-C835-4B85-8911-1A8C55ED90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317"/>
          <a:stretch/>
        </p:blipFill>
        <p:spPr>
          <a:xfrm>
            <a:off x="4643383" y="1058541"/>
            <a:ext cx="2952933" cy="540609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F7663B5-7F0D-4F59-AECE-49117D5D7444}"/>
              </a:ext>
            </a:extLst>
          </p:cNvPr>
          <p:cNvGrpSpPr/>
          <p:nvPr/>
        </p:nvGrpSpPr>
        <p:grpSpPr>
          <a:xfrm>
            <a:off x="4624247" y="1045373"/>
            <a:ext cx="3663858" cy="5707656"/>
            <a:chOff x="8531" y="528431"/>
            <a:chExt cx="3914261" cy="6602831"/>
          </a:xfrm>
        </p:grpSpPr>
        <p:pic>
          <p:nvPicPr>
            <p:cNvPr id="24" name="그림 23" descr="텍스트이(가) 표시된 사진&#10;&#10;자동 생성된 설명">
              <a:extLst>
                <a:ext uri="{FF2B5EF4-FFF2-40B4-BE49-F238E27FC236}">
                  <a16:creationId xmlns:a16="http://schemas.microsoft.com/office/drawing/2014/main" id="{F796B88E-8B5A-45C1-A812-405208820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7705"/>
            <a:stretch/>
          </p:blipFill>
          <p:spPr>
            <a:xfrm>
              <a:off x="8531" y="528431"/>
              <a:ext cx="3168981" cy="6329570"/>
            </a:xfrm>
            <a:prstGeom prst="rect">
              <a:avLst/>
            </a:prstGeom>
          </p:spPr>
        </p:pic>
        <p:pic>
          <p:nvPicPr>
            <p:cNvPr id="25" name="그림 24" descr="초이(가) 표시된 사진&#10;&#10;자동 생성된 설명">
              <a:extLst>
                <a:ext uri="{FF2B5EF4-FFF2-40B4-BE49-F238E27FC236}">
                  <a16:creationId xmlns:a16="http://schemas.microsoft.com/office/drawing/2014/main" id="{D5C9C70C-9C25-4933-8E49-318ED7598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8415879">
              <a:off x="1095667" y="4304137"/>
              <a:ext cx="2884487" cy="2769763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000BE4B-43FF-4FA9-9300-D4B6F857E8CE}"/>
              </a:ext>
            </a:extLst>
          </p:cNvPr>
          <p:cNvGrpSpPr/>
          <p:nvPr/>
        </p:nvGrpSpPr>
        <p:grpSpPr>
          <a:xfrm>
            <a:off x="4587282" y="1054951"/>
            <a:ext cx="2997346" cy="5457254"/>
            <a:chOff x="3126624" y="669350"/>
            <a:chExt cx="3219869" cy="618864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BF7AD6D-F140-46F6-A568-C151690E2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9" t="7379" r="-59" b="2381"/>
            <a:stretch/>
          </p:blipFill>
          <p:spPr>
            <a:xfrm>
              <a:off x="3177512" y="669350"/>
              <a:ext cx="3168981" cy="6188649"/>
            </a:xfrm>
            <a:prstGeom prst="rect">
              <a:avLst/>
            </a:prstGeom>
          </p:spPr>
        </p:pic>
        <p:pic>
          <p:nvPicPr>
            <p:cNvPr id="28" name="그림 27" descr="초이(가) 표시된 사진&#10;&#10;자동 생성된 설명">
              <a:extLst>
                <a:ext uri="{FF2B5EF4-FFF2-40B4-BE49-F238E27FC236}">
                  <a16:creationId xmlns:a16="http://schemas.microsoft.com/office/drawing/2014/main" id="{5E504FB2-5F0F-4716-B0C4-6988FB051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8415879">
              <a:off x="3069262" y="1038181"/>
              <a:ext cx="2884487" cy="2769763"/>
            </a:xfrm>
            <a:prstGeom prst="rect">
              <a:avLst/>
            </a:prstGeom>
          </p:spPr>
        </p:pic>
      </p:grp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6F0B4484-6722-4609-8B66-181EE27D33A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7586" b="326"/>
          <a:stretch/>
        </p:blipFill>
        <p:spPr>
          <a:xfrm>
            <a:off x="4625821" y="1058540"/>
            <a:ext cx="2981042" cy="5499810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A6013476-7EB2-4C3C-910A-B31A1F6777B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3959"/>
          <a:stretch/>
        </p:blipFill>
        <p:spPr>
          <a:xfrm>
            <a:off x="4636247" y="1058540"/>
            <a:ext cx="2975889" cy="549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2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pic>
        <p:nvPicPr>
          <p:cNvPr id="37" name="그래픽 36" descr="사용자 그룹">
            <a:extLst>
              <a:ext uri="{FF2B5EF4-FFF2-40B4-BE49-F238E27FC236}">
                <a16:creationId xmlns:a16="http://schemas.microsoft.com/office/drawing/2014/main" id="{38C0A023-A7D5-420C-B3DB-81387C42C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73" y="77945"/>
            <a:ext cx="520428" cy="520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3BA833-1BE9-41F0-9804-ADE944E2D200}"/>
              </a:ext>
            </a:extLst>
          </p:cNvPr>
          <p:cNvSpPr txBox="1"/>
          <p:nvPr/>
        </p:nvSpPr>
        <p:spPr>
          <a:xfrm>
            <a:off x="241823" y="961638"/>
            <a:ext cx="6807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1. </a:t>
            </a:r>
            <a:r>
              <a:rPr lang="ko-KR" altLang="en-US" sz="24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기존 자가점검 서비스의 </a:t>
            </a:r>
            <a:r>
              <a:rPr lang="en-US" altLang="ko-KR" sz="24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‘</a:t>
            </a:r>
            <a:r>
              <a:rPr lang="ko-KR" altLang="en-US" sz="24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환골탈태</a:t>
            </a:r>
            <a:r>
              <a:rPr lang="en-US" altLang="ko-KR" sz="24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’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692A6E-0096-4065-8B38-87E164CF2F9F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14" name="Google Shape;90;p13" descr="경희대학교 빅리더 로고">
              <a:extLst>
                <a:ext uri="{FF2B5EF4-FFF2-40B4-BE49-F238E27FC236}">
                  <a16:creationId xmlns:a16="http://schemas.microsoft.com/office/drawing/2014/main" id="{E31FC881-8BCF-4AA8-AAE2-37F214D71960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C42C55D8-C6BF-40E4-A247-D0024DAB53B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538F23DC-B09F-4CE3-8ABD-A76516277C9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F713DD5C-097D-4D1A-A676-E379E4E3D727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29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6F23B82-493B-4C36-90AB-88DDBEFCCA3D}"/>
              </a:ext>
            </a:extLst>
          </p:cNvPr>
          <p:cNvSpPr/>
          <p:nvPr/>
        </p:nvSpPr>
        <p:spPr>
          <a:xfrm>
            <a:off x="5695112" y="3466451"/>
            <a:ext cx="1339657" cy="538882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905BEFA-A3A9-4DEA-8759-8992416CA2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8330"/>
          <a:stretch/>
        </p:blipFill>
        <p:spPr>
          <a:xfrm>
            <a:off x="1018772" y="1869843"/>
            <a:ext cx="4249660" cy="3989800"/>
          </a:xfrm>
          <a:prstGeom prst="rect">
            <a:avLst/>
          </a:prstGeom>
        </p:spPr>
      </p:pic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534BCE4D-C049-407B-AE04-952F1720C6B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988" b="-1221"/>
          <a:stretch/>
        </p:blipFill>
        <p:spPr>
          <a:xfrm>
            <a:off x="8060344" y="1392771"/>
            <a:ext cx="2070424" cy="398548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A1ED2E9-FD79-4C05-B88D-F83475B275FD}"/>
              </a:ext>
            </a:extLst>
          </p:cNvPr>
          <p:cNvSpPr txBox="1"/>
          <p:nvPr/>
        </p:nvSpPr>
        <p:spPr>
          <a:xfrm>
            <a:off x="6555697" y="5480863"/>
            <a:ext cx="5249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OCR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기술을 사용한 프로세스 간소화로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</a:p>
          <a:p>
            <a:pPr marL="0" indent="0" algn="ctr">
              <a:buNone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간편하고 빠른 자가점검 서비스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5BFB72-AF36-4684-9BED-DC6B61354AA2}"/>
              </a:ext>
            </a:extLst>
          </p:cNvPr>
          <p:cNvGrpSpPr/>
          <p:nvPr/>
        </p:nvGrpSpPr>
        <p:grpSpPr>
          <a:xfrm>
            <a:off x="317425" y="3114029"/>
            <a:ext cx="11733364" cy="1107996"/>
            <a:chOff x="3263664" y="6471403"/>
            <a:chExt cx="4887168" cy="1107996"/>
          </a:xfrm>
          <a:solidFill>
            <a:schemeClr val="bg1"/>
          </a:solidFill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B01CF2-D9D3-4F4D-938F-5C5D84B7E5CC}"/>
                </a:ext>
              </a:extLst>
            </p:cNvPr>
            <p:cNvSpPr txBox="1"/>
            <p:nvPr/>
          </p:nvSpPr>
          <p:spPr>
            <a:xfrm>
              <a:off x="3263664" y="6471403"/>
              <a:ext cx="4887168" cy="11079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ko-KR" altLang="en-US" sz="6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정확성 신속성 접근성 편의성</a:t>
              </a:r>
              <a:endParaRPr lang="en-US" altLang="ko-K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214321FB-48C8-4CA1-98F2-719E0247EA1D}"/>
                </a:ext>
              </a:extLst>
            </p:cNvPr>
            <p:cNvSpPr/>
            <p:nvPr/>
          </p:nvSpPr>
          <p:spPr>
            <a:xfrm rot="16200000">
              <a:off x="7494467" y="6836477"/>
              <a:ext cx="799011" cy="288192"/>
            </a:xfrm>
            <a:prstGeom prst="rightArrow">
              <a:avLst/>
            </a:prstGeom>
            <a:solidFill>
              <a:srgbClr val="A02026"/>
            </a:solidFill>
            <a:ln>
              <a:noFill/>
            </a:ln>
            <a:effectLst>
              <a:outerShdw blurRad="127000" dist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06DAAE7-3713-4CA3-8EF3-0C93320513F9}"/>
              </a:ext>
            </a:extLst>
          </p:cNvPr>
          <p:cNvSpPr txBox="1"/>
          <p:nvPr/>
        </p:nvSpPr>
        <p:spPr>
          <a:xfrm>
            <a:off x="615301" y="173285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기대효과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05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969581-E458-4E73-B475-63CB5540DFBF}"/>
              </a:ext>
            </a:extLst>
          </p:cNvPr>
          <p:cNvGrpSpPr/>
          <p:nvPr/>
        </p:nvGrpSpPr>
        <p:grpSpPr>
          <a:xfrm>
            <a:off x="255754" y="250828"/>
            <a:ext cx="9345329" cy="800212"/>
            <a:chOff x="2594910" y="1100097"/>
            <a:chExt cx="9345329" cy="80021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F308A53-D791-4387-B427-C18A961D1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4910" y="1100097"/>
              <a:ext cx="9345329" cy="58110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DDF9670-4F7F-4061-B1E1-3880DF5D9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4910" y="1681203"/>
              <a:ext cx="4163006" cy="21910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FC619C-FE2A-40D0-8B6C-4EF216B96058}"/>
              </a:ext>
            </a:extLst>
          </p:cNvPr>
          <p:cNvGrpSpPr/>
          <p:nvPr/>
        </p:nvGrpSpPr>
        <p:grpSpPr>
          <a:xfrm>
            <a:off x="5554347" y="810036"/>
            <a:ext cx="6392167" cy="476317"/>
            <a:chOff x="3890823" y="1862290"/>
            <a:chExt cx="6392167" cy="47631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8F97725-D098-4107-ABEF-CC027437D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0823" y="1862290"/>
              <a:ext cx="5668166" cy="25721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E2F74AC-FA30-4F4B-AD2E-7FAEB2205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8989" y="1876579"/>
              <a:ext cx="724001" cy="22863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DC3FD2C-27BC-431D-8D4D-76F9089B5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90823" y="2119501"/>
              <a:ext cx="3639058" cy="219106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466D23-F055-42F4-81FE-5FD1319FB2A0}"/>
              </a:ext>
            </a:extLst>
          </p:cNvPr>
          <p:cNvGrpSpPr/>
          <p:nvPr/>
        </p:nvGrpSpPr>
        <p:grpSpPr>
          <a:xfrm>
            <a:off x="3630323" y="1187162"/>
            <a:ext cx="8016132" cy="644724"/>
            <a:chOff x="251568" y="2233580"/>
            <a:chExt cx="8016132" cy="64472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EA15E37-330E-4B61-901B-8D5358AB7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568" y="2233580"/>
              <a:ext cx="6868484" cy="46679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5778CFD-B2B1-4677-8752-E5133DAAD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0052" y="2233587"/>
              <a:ext cx="1147648" cy="47193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AF31DAE-D74D-4FA5-901E-B9C75ED37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1568" y="2733775"/>
              <a:ext cx="7370997" cy="144529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4995D0C-88A6-45E6-8DC6-091D7FE6206A}"/>
              </a:ext>
            </a:extLst>
          </p:cNvPr>
          <p:cNvGrpSpPr>
            <a:grpSpLocks noChangeAspect="1"/>
          </p:cNvGrpSpPr>
          <p:nvPr/>
        </p:nvGrpSpPr>
        <p:grpSpPr>
          <a:xfrm>
            <a:off x="255754" y="1763158"/>
            <a:ext cx="11649055" cy="1096642"/>
            <a:chOff x="1429691" y="5633974"/>
            <a:chExt cx="10259857" cy="96586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265ACA3-573D-4E5B-A9AF-216410B56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29691" y="5633974"/>
              <a:ext cx="10259857" cy="743054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B6BC3F09-0256-4D02-9DF9-B0A9C37E1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29691" y="6371205"/>
              <a:ext cx="2781688" cy="228632"/>
            </a:xfrm>
            <a:prstGeom prst="rect">
              <a:avLst/>
            </a:prstGeom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9D934AA-EDE7-4F68-9D6C-4B984F0A7774}"/>
                </a:ext>
              </a:extLst>
            </p:cNvPr>
            <p:cNvSpPr/>
            <p:nvPr/>
          </p:nvSpPr>
          <p:spPr>
            <a:xfrm>
              <a:off x="5512253" y="5963030"/>
              <a:ext cx="2647773" cy="4081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CCBB0DC-B087-443E-A78B-AA9A2EC2A83D}"/>
              </a:ext>
            </a:extLst>
          </p:cNvPr>
          <p:cNvSpPr/>
          <p:nvPr/>
        </p:nvSpPr>
        <p:spPr>
          <a:xfrm>
            <a:off x="6136944" y="282858"/>
            <a:ext cx="3228054" cy="4889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2E22E32-A3FA-4E40-B2AC-A87FDEE6AD33}"/>
              </a:ext>
            </a:extLst>
          </p:cNvPr>
          <p:cNvSpPr/>
          <p:nvPr/>
        </p:nvSpPr>
        <p:spPr>
          <a:xfrm>
            <a:off x="8808527" y="798420"/>
            <a:ext cx="3137987" cy="2893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6646ADE-7A0D-48DD-AAAE-A365D6C7E85A}"/>
              </a:ext>
            </a:extLst>
          </p:cNvPr>
          <p:cNvSpPr/>
          <p:nvPr/>
        </p:nvSpPr>
        <p:spPr>
          <a:xfrm>
            <a:off x="7874128" y="3382042"/>
            <a:ext cx="3515021" cy="4452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22612F8-F07D-42C7-B7EB-41BF70842B6A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72" name="Google Shape;90;p13" descr="경희대학교 빅리더 로고">
              <a:extLst>
                <a:ext uri="{FF2B5EF4-FFF2-40B4-BE49-F238E27FC236}">
                  <a16:creationId xmlns:a16="http://schemas.microsoft.com/office/drawing/2014/main" id="{7004EA40-4BA4-4CBF-B761-241760227170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C64757F1-8A04-4D23-AF88-2CEAB694A750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A5400ABA-341E-48ED-8621-87657053402E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" name="슬라이드 번호 개체 틀 3">
            <a:extLst>
              <a:ext uri="{FF2B5EF4-FFF2-40B4-BE49-F238E27FC236}">
                <a16:creationId xmlns:a16="http://schemas.microsoft.com/office/drawing/2014/main" id="{C66A72FD-CB07-4339-A460-656BCBB5EAB9}"/>
              </a:ext>
            </a:extLst>
          </p:cNvPr>
          <p:cNvSpPr txBox="1">
            <a:spLocks/>
          </p:cNvSpPr>
          <p:nvPr/>
        </p:nvSpPr>
        <p:spPr>
          <a:xfrm>
            <a:off x="5899392" y="6523009"/>
            <a:ext cx="393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3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9386216-79CD-4101-B96F-1F7B630FE4B5}"/>
              </a:ext>
            </a:extLst>
          </p:cNvPr>
          <p:cNvGrpSpPr/>
          <p:nvPr/>
        </p:nvGrpSpPr>
        <p:grpSpPr>
          <a:xfrm>
            <a:off x="657382" y="2794799"/>
            <a:ext cx="10527831" cy="857355"/>
            <a:chOff x="1379172" y="2857419"/>
            <a:chExt cx="10527831" cy="85735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C80B867-3C49-46E7-9F1B-4AE7E775F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379172" y="2857419"/>
              <a:ext cx="10527831" cy="65730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8EFB3EC-9D7E-456A-92CF-F184E909D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394925" y="3533774"/>
              <a:ext cx="1800476" cy="181000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E62250-994E-477C-92B5-4339D961BB4A}"/>
              </a:ext>
            </a:extLst>
          </p:cNvPr>
          <p:cNvGrpSpPr/>
          <p:nvPr/>
        </p:nvGrpSpPr>
        <p:grpSpPr>
          <a:xfrm>
            <a:off x="3427609" y="3361633"/>
            <a:ext cx="8001587" cy="1247162"/>
            <a:chOff x="685213" y="3885494"/>
            <a:chExt cx="8001587" cy="1247162"/>
          </a:xfrm>
        </p:grpSpPr>
        <p:pic>
          <p:nvPicPr>
            <p:cNvPr id="35" name="그림 34" descr="텍스트, 오렌지, 다채로운, 어두운이(가) 표시된 사진&#10;&#10;자동 생성된 설명">
              <a:extLst>
                <a:ext uri="{FF2B5EF4-FFF2-40B4-BE49-F238E27FC236}">
                  <a16:creationId xmlns:a16="http://schemas.microsoft.com/office/drawing/2014/main" id="{253C0BE4-1A6E-44B2-B9CB-EA8E00E98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85213" y="3885494"/>
              <a:ext cx="8001587" cy="98691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4FBBE6F-76C3-419C-9276-78AEBA52B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85213" y="4875445"/>
              <a:ext cx="3648584" cy="257211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1CD0F26-9BEB-4775-A4A1-71444F3B29F8}"/>
              </a:ext>
            </a:extLst>
          </p:cNvPr>
          <p:cNvSpPr/>
          <p:nvPr/>
        </p:nvSpPr>
        <p:spPr>
          <a:xfrm>
            <a:off x="6580709" y="2771012"/>
            <a:ext cx="4648082" cy="6368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6CFAE6F-1E19-4DC4-A7D6-983424266546}"/>
              </a:ext>
            </a:extLst>
          </p:cNvPr>
          <p:cNvGrpSpPr/>
          <p:nvPr/>
        </p:nvGrpSpPr>
        <p:grpSpPr>
          <a:xfrm>
            <a:off x="528333" y="4623918"/>
            <a:ext cx="9402487" cy="848110"/>
            <a:chOff x="2575853" y="4573657"/>
            <a:chExt cx="9402487" cy="848110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CEB2E3C-4408-43AC-B582-A66EEA4A2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575853" y="4573657"/>
              <a:ext cx="9402487" cy="643303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6FDF7C6-CD8E-44EC-A502-4B61E70A6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034704" y="5212188"/>
              <a:ext cx="2943636" cy="20957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1114B2-5DA8-4586-BF23-9D9C1D1A799A}"/>
              </a:ext>
            </a:extLst>
          </p:cNvPr>
          <p:cNvGrpSpPr>
            <a:grpSpLocks noChangeAspect="1"/>
          </p:cNvGrpSpPr>
          <p:nvPr/>
        </p:nvGrpSpPr>
        <p:grpSpPr>
          <a:xfrm>
            <a:off x="2873405" y="5472028"/>
            <a:ext cx="5222297" cy="494477"/>
            <a:chOff x="488221" y="1549916"/>
            <a:chExt cx="10269383" cy="972364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AE89508-47AE-44B2-862C-A1D3E2E15F0E}"/>
                </a:ext>
              </a:extLst>
            </p:cNvPr>
            <p:cNvGrpSpPr/>
            <p:nvPr/>
          </p:nvGrpSpPr>
          <p:grpSpPr>
            <a:xfrm>
              <a:off x="488221" y="1549916"/>
              <a:ext cx="10269383" cy="972364"/>
              <a:chOff x="488221" y="1549916"/>
              <a:chExt cx="10269383" cy="972364"/>
            </a:xfrm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48A1D077-7F22-4D87-8D3A-112AA534FB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t="4660"/>
              <a:stretch/>
            </p:blipFill>
            <p:spPr>
              <a:xfrm>
                <a:off x="488221" y="1549916"/>
                <a:ext cx="10269383" cy="717509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881D33C7-B7F4-4832-8F1F-4BF379CD8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8221" y="2265069"/>
                <a:ext cx="2838846" cy="257211"/>
              </a:xfrm>
              <a:prstGeom prst="rect">
                <a:avLst/>
              </a:prstGeom>
            </p:spPr>
          </p:pic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5C3113B-757D-4271-BD1C-0B2FE17098A8}"/>
                </a:ext>
              </a:extLst>
            </p:cNvPr>
            <p:cNvSpPr/>
            <p:nvPr/>
          </p:nvSpPr>
          <p:spPr>
            <a:xfrm>
              <a:off x="3070977" y="1569231"/>
              <a:ext cx="3627997" cy="63680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6E9A1A9-585E-4DB8-9868-E82D23A45F38}"/>
              </a:ext>
            </a:extLst>
          </p:cNvPr>
          <p:cNvSpPr/>
          <p:nvPr/>
        </p:nvSpPr>
        <p:spPr>
          <a:xfrm>
            <a:off x="1467687" y="4637034"/>
            <a:ext cx="4990987" cy="6368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EF624D-3C96-4DB7-A53E-8145042AB268}"/>
              </a:ext>
            </a:extLst>
          </p:cNvPr>
          <p:cNvGrpSpPr/>
          <p:nvPr/>
        </p:nvGrpSpPr>
        <p:grpSpPr>
          <a:xfrm>
            <a:off x="212340" y="6090899"/>
            <a:ext cx="11796318" cy="449930"/>
            <a:chOff x="233007" y="170350"/>
            <a:chExt cx="11796318" cy="449930"/>
          </a:xfrm>
        </p:grpSpPr>
        <p:sp>
          <p:nvSpPr>
            <p:cNvPr id="41" name="Text Placeholder 3">
              <a:extLst>
                <a:ext uri="{FF2B5EF4-FFF2-40B4-BE49-F238E27FC236}">
                  <a16:creationId xmlns:a16="http://schemas.microsoft.com/office/drawing/2014/main" id="{203B27C0-FB66-44F3-957D-DF014307C693}"/>
                </a:ext>
              </a:extLst>
            </p:cNvPr>
            <p:cNvSpPr txBox="1">
              <a:spLocks/>
            </p:cNvSpPr>
            <p:nvPr/>
          </p:nvSpPr>
          <p:spPr>
            <a:xfrm>
              <a:off x="573289" y="189393"/>
              <a:ext cx="11456036" cy="4308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marL="0" lvl="0" indent="0">
                <a:buNone/>
              </a:pP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비급여 진료비 확인 서비스 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: </a:t>
              </a:r>
              <a:r>
                <a:rPr lang="ko-KR" altLang="en-US" sz="13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환자가 병원이나 의원 등에서 비급여로 부담한 진료비가 건강보험</a:t>
              </a:r>
              <a:r>
                <a:rPr lang="en-US" altLang="ko-KR" sz="13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</a:t>
              </a:r>
              <a:r>
                <a:rPr lang="ko-KR" altLang="en-US" sz="13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의료급여</a:t>
              </a:r>
              <a:r>
                <a:rPr lang="en-US" altLang="ko-KR" sz="13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) </a:t>
              </a:r>
              <a:r>
                <a:rPr lang="ko-KR" altLang="en-US" sz="13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대상에 해당 되는지 여부를 확인해주는 권리구제 제도</a:t>
              </a:r>
              <a:endParaRPr lang="ko-KR" altLang="en-US" sz="13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endParaRPr>
            </a:p>
            <a:p>
              <a:pPr marL="0" indent="0">
                <a:buNone/>
              </a:pP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grpSp>
          <p:nvGrpSpPr>
            <p:cNvPr id="89" name="Group 33">
              <a:extLst>
                <a:ext uri="{FF2B5EF4-FFF2-40B4-BE49-F238E27FC236}">
                  <a16:creationId xmlns:a16="http://schemas.microsoft.com/office/drawing/2014/main" id="{C06618B9-B439-40D1-BE3C-951D02FFC7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3007" y="170350"/>
              <a:ext cx="282355" cy="411057"/>
              <a:chOff x="3941816" y="1814078"/>
              <a:chExt cx="1781788" cy="2593958"/>
            </a:xfrm>
          </p:grpSpPr>
          <p:grpSp>
            <p:nvGrpSpPr>
              <p:cNvPr id="90" name="Group 34">
                <a:extLst>
                  <a:ext uri="{FF2B5EF4-FFF2-40B4-BE49-F238E27FC236}">
                    <a16:creationId xmlns:a16="http://schemas.microsoft.com/office/drawing/2014/main" id="{10D09040-BDF5-4714-B90B-B29239795FB2}"/>
                  </a:ext>
                </a:extLst>
              </p:cNvPr>
              <p:cNvGrpSpPr/>
              <p:nvPr/>
            </p:nvGrpSpPr>
            <p:grpSpPr>
              <a:xfrm>
                <a:off x="3941816" y="1814078"/>
                <a:ext cx="1781788" cy="2593958"/>
                <a:chOff x="2371069" y="2877253"/>
                <a:chExt cx="416267" cy="606009"/>
              </a:xfrm>
            </p:grpSpPr>
            <p:sp>
              <p:nvSpPr>
                <p:cNvPr id="95" name="Freeform 21">
                  <a:extLst>
                    <a:ext uri="{FF2B5EF4-FFF2-40B4-BE49-F238E27FC236}">
                      <a16:creationId xmlns:a16="http://schemas.microsoft.com/office/drawing/2014/main" id="{2F035AD6-49B9-41F9-A376-5B19D1100A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1069" y="2912822"/>
                  <a:ext cx="416267" cy="570440"/>
                </a:xfrm>
                <a:custGeom>
                  <a:avLst/>
                  <a:gdLst>
                    <a:gd name="T0" fmla="*/ 353 w 353"/>
                    <a:gd name="T1" fmla="*/ 461 h 485"/>
                    <a:gd name="T2" fmla="*/ 329 w 353"/>
                    <a:gd name="T3" fmla="*/ 485 h 485"/>
                    <a:gd name="T4" fmla="*/ 24 w 353"/>
                    <a:gd name="T5" fmla="*/ 485 h 485"/>
                    <a:gd name="T6" fmla="*/ 0 w 353"/>
                    <a:gd name="T7" fmla="*/ 461 h 485"/>
                    <a:gd name="T8" fmla="*/ 0 w 353"/>
                    <a:gd name="T9" fmla="*/ 24 h 485"/>
                    <a:gd name="T10" fmla="*/ 24 w 353"/>
                    <a:gd name="T11" fmla="*/ 0 h 485"/>
                    <a:gd name="T12" fmla="*/ 329 w 353"/>
                    <a:gd name="T13" fmla="*/ 0 h 485"/>
                    <a:gd name="T14" fmla="*/ 353 w 353"/>
                    <a:gd name="T15" fmla="*/ 24 h 485"/>
                    <a:gd name="T16" fmla="*/ 353 w 353"/>
                    <a:gd name="T17" fmla="*/ 461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3" h="485">
                      <a:moveTo>
                        <a:pt x="353" y="461"/>
                      </a:moveTo>
                      <a:cubicBezTo>
                        <a:pt x="353" y="475"/>
                        <a:pt x="343" y="485"/>
                        <a:pt x="329" y="485"/>
                      </a:cubicBezTo>
                      <a:cubicBezTo>
                        <a:pt x="24" y="485"/>
                        <a:pt x="24" y="485"/>
                        <a:pt x="24" y="485"/>
                      </a:cubicBezTo>
                      <a:cubicBezTo>
                        <a:pt x="11" y="485"/>
                        <a:pt x="0" y="475"/>
                        <a:pt x="0" y="461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11"/>
                        <a:pt x="11" y="0"/>
                        <a:pt x="24" y="0"/>
                      </a:cubicBezTo>
                      <a:cubicBezTo>
                        <a:pt x="329" y="0"/>
                        <a:pt x="329" y="0"/>
                        <a:pt x="329" y="0"/>
                      </a:cubicBezTo>
                      <a:cubicBezTo>
                        <a:pt x="343" y="0"/>
                        <a:pt x="353" y="11"/>
                        <a:pt x="353" y="24"/>
                      </a:cubicBezTo>
                      <a:lnTo>
                        <a:pt x="353" y="461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3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Rectangle 40">
                  <a:extLst>
                    <a:ext uri="{FF2B5EF4-FFF2-40B4-BE49-F238E27FC236}">
                      <a16:creationId xmlns:a16="http://schemas.microsoft.com/office/drawing/2014/main" id="{D0A4C72E-62C7-4FD3-9F4D-2B04ADDF0D7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408866" y="2956587"/>
                  <a:ext cx="340673" cy="4714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23">
                  <a:extLst>
                    <a:ext uri="{FF2B5EF4-FFF2-40B4-BE49-F238E27FC236}">
                      <a16:creationId xmlns:a16="http://schemas.microsoft.com/office/drawing/2014/main" id="{932DACBB-E636-41CA-BD74-32E738B7DA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6877" y="2954100"/>
                  <a:ext cx="345148" cy="476444"/>
                </a:xfrm>
                <a:custGeom>
                  <a:avLst/>
                  <a:gdLst>
                    <a:gd name="T0" fmla="*/ 689 w 694"/>
                    <a:gd name="T1" fmla="*/ 953 h 958"/>
                    <a:gd name="T2" fmla="*/ 689 w 694"/>
                    <a:gd name="T3" fmla="*/ 948 h 958"/>
                    <a:gd name="T4" fmla="*/ 9 w 694"/>
                    <a:gd name="T5" fmla="*/ 948 h 958"/>
                    <a:gd name="T6" fmla="*/ 9 w 694"/>
                    <a:gd name="T7" fmla="*/ 9 h 958"/>
                    <a:gd name="T8" fmla="*/ 684 w 694"/>
                    <a:gd name="T9" fmla="*/ 9 h 958"/>
                    <a:gd name="T10" fmla="*/ 684 w 694"/>
                    <a:gd name="T11" fmla="*/ 953 h 958"/>
                    <a:gd name="T12" fmla="*/ 689 w 694"/>
                    <a:gd name="T13" fmla="*/ 953 h 958"/>
                    <a:gd name="T14" fmla="*/ 689 w 694"/>
                    <a:gd name="T15" fmla="*/ 948 h 958"/>
                    <a:gd name="T16" fmla="*/ 689 w 694"/>
                    <a:gd name="T17" fmla="*/ 953 h 958"/>
                    <a:gd name="T18" fmla="*/ 694 w 694"/>
                    <a:gd name="T19" fmla="*/ 953 h 958"/>
                    <a:gd name="T20" fmla="*/ 694 w 694"/>
                    <a:gd name="T21" fmla="*/ 0 h 958"/>
                    <a:gd name="T22" fmla="*/ 0 w 694"/>
                    <a:gd name="T23" fmla="*/ 0 h 958"/>
                    <a:gd name="T24" fmla="*/ 0 w 694"/>
                    <a:gd name="T25" fmla="*/ 958 h 958"/>
                    <a:gd name="T26" fmla="*/ 694 w 694"/>
                    <a:gd name="T27" fmla="*/ 958 h 958"/>
                    <a:gd name="T28" fmla="*/ 694 w 694"/>
                    <a:gd name="T29" fmla="*/ 953 h 958"/>
                    <a:gd name="T30" fmla="*/ 689 w 694"/>
                    <a:gd name="T31" fmla="*/ 953 h 9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94" h="958">
                      <a:moveTo>
                        <a:pt x="689" y="953"/>
                      </a:moveTo>
                      <a:lnTo>
                        <a:pt x="689" y="948"/>
                      </a:lnTo>
                      <a:lnTo>
                        <a:pt x="9" y="948"/>
                      </a:lnTo>
                      <a:lnTo>
                        <a:pt x="9" y="9"/>
                      </a:lnTo>
                      <a:lnTo>
                        <a:pt x="684" y="9"/>
                      </a:lnTo>
                      <a:lnTo>
                        <a:pt x="684" y="953"/>
                      </a:lnTo>
                      <a:lnTo>
                        <a:pt x="689" y="953"/>
                      </a:lnTo>
                      <a:lnTo>
                        <a:pt x="689" y="948"/>
                      </a:lnTo>
                      <a:lnTo>
                        <a:pt x="689" y="953"/>
                      </a:lnTo>
                      <a:lnTo>
                        <a:pt x="694" y="953"/>
                      </a:lnTo>
                      <a:lnTo>
                        <a:pt x="694" y="0"/>
                      </a:lnTo>
                      <a:lnTo>
                        <a:pt x="0" y="0"/>
                      </a:lnTo>
                      <a:lnTo>
                        <a:pt x="0" y="958"/>
                      </a:lnTo>
                      <a:lnTo>
                        <a:pt x="694" y="958"/>
                      </a:lnTo>
                      <a:lnTo>
                        <a:pt x="694" y="953"/>
                      </a:lnTo>
                      <a:lnTo>
                        <a:pt x="689" y="9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: Shape 42">
                  <a:extLst>
                    <a:ext uri="{FF2B5EF4-FFF2-40B4-BE49-F238E27FC236}">
                      <a16:creationId xmlns:a16="http://schemas.microsoft.com/office/drawing/2014/main" id="{BC6990AF-FD6E-468D-98BB-C7D51CF137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6261" y="3056183"/>
                  <a:ext cx="220670" cy="301384"/>
                </a:xfrm>
                <a:custGeom>
                  <a:avLst/>
                  <a:gdLst>
                    <a:gd name="connsiteX0" fmla="*/ 27458 w 277014"/>
                    <a:gd name="connsiteY0" fmla="*/ 286961 h 301384"/>
                    <a:gd name="connsiteX1" fmla="*/ 250055 w 277014"/>
                    <a:gd name="connsiteY1" fmla="*/ 286961 h 301384"/>
                    <a:gd name="connsiteX2" fmla="*/ 257121 w 277014"/>
                    <a:gd name="connsiteY2" fmla="*/ 294173 h 301384"/>
                    <a:gd name="connsiteX3" fmla="*/ 250055 w 277014"/>
                    <a:gd name="connsiteY3" fmla="*/ 301384 h 301384"/>
                    <a:gd name="connsiteX4" fmla="*/ 27458 w 277014"/>
                    <a:gd name="connsiteY4" fmla="*/ 301384 h 301384"/>
                    <a:gd name="connsiteX5" fmla="*/ 20391 w 277014"/>
                    <a:gd name="connsiteY5" fmla="*/ 294173 h 301384"/>
                    <a:gd name="connsiteX6" fmla="*/ 27458 w 277014"/>
                    <a:gd name="connsiteY6" fmla="*/ 286961 h 301384"/>
                    <a:gd name="connsiteX7" fmla="*/ 7073 w 277014"/>
                    <a:gd name="connsiteY7" fmla="*/ 238720 h 301384"/>
                    <a:gd name="connsiteX8" fmla="*/ 269941 w 277014"/>
                    <a:gd name="connsiteY8" fmla="*/ 238720 h 301384"/>
                    <a:gd name="connsiteX9" fmla="*/ 277014 w 277014"/>
                    <a:gd name="connsiteY9" fmla="*/ 245932 h 301384"/>
                    <a:gd name="connsiteX10" fmla="*/ 269941 w 277014"/>
                    <a:gd name="connsiteY10" fmla="*/ 253143 h 301384"/>
                    <a:gd name="connsiteX11" fmla="*/ 7073 w 277014"/>
                    <a:gd name="connsiteY11" fmla="*/ 253143 h 301384"/>
                    <a:gd name="connsiteX12" fmla="*/ 0 w 277014"/>
                    <a:gd name="connsiteY12" fmla="*/ 245932 h 301384"/>
                    <a:gd name="connsiteX13" fmla="*/ 7073 w 277014"/>
                    <a:gd name="connsiteY13" fmla="*/ 238720 h 301384"/>
                    <a:gd name="connsiteX14" fmla="*/ 27458 w 277014"/>
                    <a:gd name="connsiteY14" fmla="*/ 191971 h 301384"/>
                    <a:gd name="connsiteX15" fmla="*/ 250055 w 277014"/>
                    <a:gd name="connsiteY15" fmla="*/ 191971 h 301384"/>
                    <a:gd name="connsiteX16" fmla="*/ 257121 w 277014"/>
                    <a:gd name="connsiteY16" fmla="*/ 198933 h 301384"/>
                    <a:gd name="connsiteX17" fmla="*/ 250055 w 277014"/>
                    <a:gd name="connsiteY17" fmla="*/ 205896 h 301384"/>
                    <a:gd name="connsiteX18" fmla="*/ 27458 w 277014"/>
                    <a:gd name="connsiteY18" fmla="*/ 205896 h 301384"/>
                    <a:gd name="connsiteX19" fmla="*/ 20391 w 277014"/>
                    <a:gd name="connsiteY19" fmla="*/ 198933 h 301384"/>
                    <a:gd name="connsiteX20" fmla="*/ 27458 w 277014"/>
                    <a:gd name="connsiteY20" fmla="*/ 191971 h 301384"/>
                    <a:gd name="connsiteX21" fmla="*/ 7073 w 277014"/>
                    <a:gd name="connsiteY21" fmla="*/ 143729 h 301384"/>
                    <a:gd name="connsiteX22" fmla="*/ 269941 w 277014"/>
                    <a:gd name="connsiteY22" fmla="*/ 143729 h 301384"/>
                    <a:gd name="connsiteX23" fmla="*/ 277014 w 277014"/>
                    <a:gd name="connsiteY23" fmla="*/ 150691 h 301384"/>
                    <a:gd name="connsiteX24" fmla="*/ 269941 w 277014"/>
                    <a:gd name="connsiteY24" fmla="*/ 157654 h 301384"/>
                    <a:gd name="connsiteX25" fmla="*/ 7073 w 277014"/>
                    <a:gd name="connsiteY25" fmla="*/ 157654 h 301384"/>
                    <a:gd name="connsiteX26" fmla="*/ 0 w 277014"/>
                    <a:gd name="connsiteY26" fmla="*/ 150691 h 301384"/>
                    <a:gd name="connsiteX27" fmla="*/ 7073 w 277014"/>
                    <a:gd name="connsiteY27" fmla="*/ 143729 h 301384"/>
                    <a:gd name="connsiteX28" fmla="*/ 27458 w 277014"/>
                    <a:gd name="connsiteY28" fmla="*/ 95488 h 301384"/>
                    <a:gd name="connsiteX29" fmla="*/ 250055 w 277014"/>
                    <a:gd name="connsiteY29" fmla="*/ 95488 h 301384"/>
                    <a:gd name="connsiteX30" fmla="*/ 257121 w 277014"/>
                    <a:gd name="connsiteY30" fmla="*/ 102450 h 301384"/>
                    <a:gd name="connsiteX31" fmla="*/ 250055 w 277014"/>
                    <a:gd name="connsiteY31" fmla="*/ 109413 h 301384"/>
                    <a:gd name="connsiteX32" fmla="*/ 27458 w 277014"/>
                    <a:gd name="connsiteY32" fmla="*/ 109413 h 301384"/>
                    <a:gd name="connsiteX33" fmla="*/ 20391 w 277014"/>
                    <a:gd name="connsiteY33" fmla="*/ 102450 h 301384"/>
                    <a:gd name="connsiteX34" fmla="*/ 27458 w 277014"/>
                    <a:gd name="connsiteY34" fmla="*/ 95488 h 301384"/>
                    <a:gd name="connsiteX35" fmla="*/ 7073 w 277014"/>
                    <a:gd name="connsiteY35" fmla="*/ 47247 h 301384"/>
                    <a:gd name="connsiteX36" fmla="*/ 269941 w 277014"/>
                    <a:gd name="connsiteY36" fmla="*/ 47247 h 301384"/>
                    <a:gd name="connsiteX37" fmla="*/ 277014 w 277014"/>
                    <a:gd name="connsiteY37" fmla="*/ 54209 h 301384"/>
                    <a:gd name="connsiteX38" fmla="*/ 269941 w 277014"/>
                    <a:gd name="connsiteY38" fmla="*/ 61172 h 301384"/>
                    <a:gd name="connsiteX39" fmla="*/ 7073 w 277014"/>
                    <a:gd name="connsiteY39" fmla="*/ 61172 h 301384"/>
                    <a:gd name="connsiteX40" fmla="*/ 0 w 277014"/>
                    <a:gd name="connsiteY40" fmla="*/ 54209 h 301384"/>
                    <a:gd name="connsiteX41" fmla="*/ 7073 w 277014"/>
                    <a:gd name="connsiteY41" fmla="*/ 47247 h 301384"/>
                    <a:gd name="connsiteX42" fmla="*/ 27458 w 277014"/>
                    <a:gd name="connsiteY42" fmla="*/ 0 h 301384"/>
                    <a:gd name="connsiteX43" fmla="*/ 250055 w 277014"/>
                    <a:gd name="connsiteY43" fmla="*/ 0 h 301384"/>
                    <a:gd name="connsiteX44" fmla="*/ 257121 w 277014"/>
                    <a:gd name="connsiteY44" fmla="*/ 7211 h 301384"/>
                    <a:gd name="connsiteX45" fmla="*/ 250055 w 277014"/>
                    <a:gd name="connsiteY45" fmla="*/ 14423 h 301384"/>
                    <a:gd name="connsiteX46" fmla="*/ 27458 w 277014"/>
                    <a:gd name="connsiteY46" fmla="*/ 14423 h 301384"/>
                    <a:gd name="connsiteX47" fmla="*/ 20391 w 277014"/>
                    <a:gd name="connsiteY47" fmla="*/ 7211 h 301384"/>
                    <a:gd name="connsiteX48" fmla="*/ 27458 w 277014"/>
                    <a:gd name="connsiteY48" fmla="*/ 0 h 301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77014" h="301384">
                      <a:moveTo>
                        <a:pt x="27458" y="286961"/>
                      </a:moveTo>
                      <a:cubicBezTo>
                        <a:pt x="27458" y="286961"/>
                        <a:pt x="27458" y="286961"/>
                        <a:pt x="250055" y="286961"/>
                      </a:cubicBezTo>
                      <a:cubicBezTo>
                        <a:pt x="254766" y="286961"/>
                        <a:pt x="257121" y="290567"/>
                        <a:pt x="257121" y="294173"/>
                      </a:cubicBezTo>
                      <a:cubicBezTo>
                        <a:pt x="257121" y="297778"/>
                        <a:pt x="254766" y="301384"/>
                        <a:pt x="250055" y="301384"/>
                      </a:cubicBezTo>
                      <a:cubicBezTo>
                        <a:pt x="250055" y="301384"/>
                        <a:pt x="250055" y="301384"/>
                        <a:pt x="27458" y="301384"/>
                      </a:cubicBezTo>
                      <a:cubicBezTo>
                        <a:pt x="23924" y="301384"/>
                        <a:pt x="20391" y="297778"/>
                        <a:pt x="20391" y="294173"/>
                      </a:cubicBezTo>
                      <a:cubicBezTo>
                        <a:pt x="20391" y="290567"/>
                        <a:pt x="23924" y="286961"/>
                        <a:pt x="27458" y="286961"/>
                      </a:cubicBezTo>
                      <a:close/>
                      <a:moveTo>
                        <a:pt x="7073" y="238720"/>
                      </a:moveTo>
                      <a:cubicBezTo>
                        <a:pt x="7073" y="238720"/>
                        <a:pt x="7073" y="238720"/>
                        <a:pt x="269941" y="238720"/>
                      </a:cubicBezTo>
                      <a:cubicBezTo>
                        <a:pt x="273478" y="238720"/>
                        <a:pt x="277014" y="242326"/>
                        <a:pt x="277014" y="245932"/>
                      </a:cubicBezTo>
                      <a:cubicBezTo>
                        <a:pt x="277014" y="250739"/>
                        <a:pt x="273478" y="253143"/>
                        <a:pt x="269941" y="253143"/>
                      </a:cubicBezTo>
                      <a:cubicBezTo>
                        <a:pt x="269941" y="253143"/>
                        <a:pt x="269941" y="253143"/>
                        <a:pt x="7073" y="253143"/>
                      </a:cubicBezTo>
                      <a:cubicBezTo>
                        <a:pt x="3536" y="253143"/>
                        <a:pt x="0" y="250739"/>
                        <a:pt x="0" y="245932"/>
                      </a:cubicBezTo>
                      <a:cubicBezTo>
                        <a:pt x="0" y="242326"/>
                        <a:pt x="3536" y="238720"/>
                        <a:pt x="7073" y="238720"/>
                      </a:cubicBezTo>
                      <a:close/>
                      <a:moveTo>
                        <a:pt x="27458" y="191971"/>
                      </a:moveTo>
                      <a:cubicBezTo>
                        <a:pt x="27458" y="191971"/>
                        <a:pt x="27458" y="191971"/>
                        <a:pt x="250055" y="191971"/>
                      </a:cubicBezTo>
                      <a:cubicBezTo>
                        <a:pt x="254766" y="191971"/>
                        <a:pt x="257121" y="194292"/>
                        <a:pt x="257121" y="198933"/>
                      </a:cubicBezTo>
                      <a:cubicBezTo>
                        <a:pt x="257121" y="202415"/>
                        <a:pt x="254766" y="205896"/>
                        <a:pt x="250055" y="205896"/>
                      </a:cubicBezTo>
                      <a:cubicBezTo>
                        <a:pt x="250055" y="205896"/>
                        <a:pt x="250055" y="205896"/>
                        <a:pt x="27458" y="205896"/>
                      </a:cubicBezTo>
                      <a:cubicBezTo>
                        <a:pt x="23924" y="205896"/>
                        <a:pt x="20391" y="202415"/>
                        <a:pt x="20391" y="198933"/>
                      </a:cubicBezTo>
                      <a:cubicBezTo>
                        <a:pt x="20391" y="194292"/>
                        <a:pt x="23924" y="191971"/>
                        <a:pt x="27458" y="191971"/>
                      </a:cubicBezTo>
                      <a:close/>
                      <a:moveTo>
                        <a:pt x="7073" y="143729"/>
                      </a:moveTo>
                      <a:cubicBezTo>
                        <a:pt x="7073" y="143729"/>
                        <a:pt x="7073" y="143729"/>
                        <a:pt x="269941" y="143729"/>
                      </a:cubicBezTo>
                      <a:cubicBezTo>
                        <a:pt x="273478" y="143729"/>
                        <a:pt x="277014" y="147210"/>
                        <a:pt x="277014" y="150691"/>
                      </a:cubicBezTo>
                      <a:cubicBezTo>
                        <a:pt x="277014" y="154173"/>
                        <a:pt x="273478" y="157654"/>
                        <a:pt x="269941" y="157654"/>
                      </a:cubicBezTo>
                      <a:cubicBezTo>
                        <a:pt x="269941" y="157654"/>
                        <a:pt x="269941" y="157654"/>
                        <a:pt x="7073" y="157654"/>
                      </a:cubicBezTo>
                      <a:cubicBezTo>
                        <a:pt x="3536" y="157654"/>
                        <a:pt x="0" y="154173"/>
                        <a:pt x="0" y="150691"/>
                      </a:cubicBezTo>
                      <a:cubicBezTo>
                        <a:pt x="0" y="147210"/>
                        <a:pt x="3536" y="143729"/>
                        <a:pt x="7073" y="143729"/>
                      </a:cubicBezTo>
                      <a:close/>
                      <a:moveTo>
                        <a:pt x="27458" y="95488"/>
                      </a:moveTo>
                      <a:cubicBezTo>
                        <a:pt x="27458" y="95488"/>
                        <a:pt x="27458" y="95488"/>
                        <a:pt x="250055" y="95488"/>
                      </a:cubicBezTo>
                      <a:cubicBezTo>
                        <a:pt x="254766" y="95488"/>
                        <a:pt x="257121" y="98969"/>
                        <a:pt x="257121" y="102450"/>
                      </a:cubicBezTo>
                      <a:cubicBezTo>
                        <a:pt x="257121" y="107092"/>
                        <a:pt x="254766" y="109413"/>
                        <a:pt x="250055" y="109413"/>
                      </a:cubicBezTo>
                      <a:cubicBezTo>
                        <a:pt x="250055" y="109413"/>
                        <a:pt x="250055" y="109413"/>
                        <a:pt x="27458" y="109413"/>
                      </a:cubicBezTo>
                      <a:cubicBezTo>
                        <a:pt x="23924" y="109413"/>
                        <a:pt x="20391" y="107092"/>
                        <a:pt x="20391" y="102450"/>
                      </a:cubicBezTo>
                      <a:cubicBezTo>
                        <a:pt x="20391" y="98969"/>
                        <a:pt x="23924" y="95488"/>
                        <a:pt x="27458" y="95488"/>
                      </a:cubicBezTo>
                      <a:close/>
                      <a:moveTo>
                        <a:pt x="7073" y="47247"/>
                      </a:moveTo>
                      <a:cubicBezTo>
                        <a:pt x="7073" y="47247"/>
                        <a:pt x="7073" y="47247"/>
                        <a:pt x="269941" y="47247"/>
                      </a:cubicBezTo>
                      <a:cubicBezTo>
                        <a:pt x="273478" y="47247"/>
                        <a:pt x="277014" y="50728"/>
                        <a:pt x="277014" y="54209"/>
                      </a:cubicBezTo>
                      <a:cubicBezTo>
                        <a:pt x="277014" y="58851"/>
                        <a:pt x="273478" y="61172"/>
                        <a:pt x="269941" y="61172"/>
                      </a:cubicBezTo>
                      <a:cubicBezTo>
                        <a:pt x="269941" y="61172"/>
                        <a:pt x="269941" y="61172"/>
                        <a:pt x="7073" y="61172"/>
                      </a:cubicBezTo>
                      <a:cubicBezTo>
                        <a:pt x="3536" y="61172"/>
                        <a:pt x="0" y="58851"/>
                        <a:pt x="0" y="54209"/>
                      </a:cubicBezTo>
                      <a:cubicBezTo>
                        <a:pt x="0" y="50728"/>
                        <a:pt x="3536" y="47247"/>
                        <a:pt x="7073" y="47247"/>
                      </a:cubicBezTo>
                      <a:close/>
                      <a:moveTo>
                        <a:pt x="27458" y="0"/>
                      </a:moveTo>
                      <a:cubicBezTo>
                        <a:pt x="27458" y="0"/>
                        <a:pt x="27458" y="0"/>
                        <a:pt x="250055" y="0"/>
                      </a:cubicBezTo>
                      <a:cubicBezTo>
                        <a:pt x="254766" y="0"/>
                        <a:pt x="257121" y="2404"/>
                        <a:pt x="257121" y="7211"/>
                      </a:cubicBezTo>
                      <a:cubicBezTo>
                        <a:pt x="257121" y="10817"/>
                        <a:pt x="254766" y="14423"/>
                        <a:pt x="250055" y="14423"/>
                      </a:cubicBezTo>
                      <a:cubicBezTo>
                        <a:pt x="250055" y="14423"/>
                        <a:pt x="250055" y="14423"/>
                        <a:pt x="27458" y="14423"/>
                      </a:cubicBezTo>
                      <a:cubicBezTo>
                        <a:pt x="23924" y="14423"/>
                        <a:pt x="20391" y="10817"/>
                        <a:pt x="20391" y="7211"/>
                      </a:cubicBezTo>
                      <a:cubicBezTo>
                        <a:pt x="20391" y="2404"/>
                        <a:pt x="23924" y="0"/>
                        <a:pt x="2745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: Shape 43">
                  <a:extLst>
                    <a:ext uri="{FF2B5EF4-FFF2-40B4-BE49-F238E27FC236}">
                      <a16:creationId xmlns:a16="http://schemas.microsoft.com/office/drawing/2014/main" id="{0FACFA04-B28F-4434-B63F-04D9E0BE9838}"/>
                    </a:ext>
                  </a:extLst>
                </p:cNvPr>
                <p:cNvSpPr/>
                <p:nvPr/>
              </p:nvSpPr>
              <p:spPr>
                <a:xfrm>
                  <a:off x="2484461" y="2877253"/>
                  <a:ext cx="189484" cy="105196"/>
                </a:xfrm>
                <a:custGeom>
                  <a:avLst/>
                  <a:gdLst>
                    <a:gd name="connsiteX0" fmla="*/ 94742 w 189484"/>
                    <a:gd name="connsiteY0" fmla="*/ 19975 h 105196"/>
                    <a:gd name="connsiteX1" fmla="*/ 68758 w 189484"/>
                    <a:gd name="connsiteY1" fmla="*/ 30738 h 105196"/>
                    <a:gd name="connsiteX2" fmla="*/ 61813 w 189484"/>
                    <a:gd name="connsiteY2" fmla="*/ 47505 h 105196"/>
                    <a:gd name="connsiteX3" fmla="*/ 87055 w 189484"/>
                    <a:gd name="connsiteY3" fmla="*/ 47505 h 105196"/>
                    <a:gd name="connsiteX4" fmla="*/ 127671 w 189484"/>
                    <a:gd name="connsiteY4" fmla="*/ 47505 h 105196"/>
                    <a:gd name="connsiteX5" fmla="*/ 120726 w 189484"/>
                    <a:gd name="connsiteY5" fmla="*/ 30738 h 105196"/>
                    <a:gd name="connsiteX6" fmla="*/ 94742 w 189484"/>
                    <a:gd name="connsiteY6" fmla="*/ 19975 h 105196"/>
                    <a:gd name="connsiteX7" fmla="*/ 94742 w 189484"/>
                    <a:gd name="connsiteY7" fmla="*/ 0 h 105196"/>
                    <a:gd name="connsiteX8" fmla="*/ 134851 w 189484"/>
                    <a:gd name="connsiteY8" fmla="*/ 16614 h 105196"/>
                    <a:gd name="connsiteX9" fmla="*/ 147646 w 189484"/>
                    <a:gd name="connsiteY9" fmla="*/ 47505 h 105196"/>
                    <a:gd name="connsiteX10" fmla="*/ 148292 w 189484"/>
                    <a:gd name="connsiteY10" fmla="*/ 47505 h 105196"/>
                    <a:gd name="connsiteX11" fmla="*/ 189484 w 189484"/>
                    <a:gd name="connsiteY11" fmla="*/ 89890 h 105196"/>
                    <a:gd name="connsiteX12" fmla="*/ 174184 w 189484"/>
                    <a:gd name="connsiteY12" fmla="*/ 105196 h 105196"/>
                    <a:gd name="connsiteX13" fmla="*/ 15300 w 189484"/>
                    <a:gd name="connsiteY13" fmla="*/ 105196 h 105196"/>
                    <a:gd name="connsiteX14" fmla="*/ 0 w 189484"/>
                    <a:gd name="connsiteY14" fmla="*/ 89890 h 105196"/>
                    <a:gd name="connsiteX15" fmla="*/ 12358 w 189484"/>
                    <a:gd name="connsiteY15" fmla="*/ 59868 h 105196"/>
                    <a:gd name="connsiteX16" fmla="*/ 41729 w 189484"/>
                    <a:gd name="connsiteY16" fmla="*/ 47769 h 105196"/>
                    <a:gd name="connsiteX17" fmla="*/ 54634 w 189484"/>
                    <a:gd name="connsiteY17" fmla="*/ 16614 h 105196"/>
                    <a:gd name="connsiteX18" fmla="*/ 94742 w 189484"/>
                    <a:gd name="connsiteY18" fmla="*/ 0 h 105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89484" h="105196">
                      <a:moveTo>
                        <a:pt x="94742" y="19975"/>
                      </a:moveTo>
                      <a:cubicBezTo>
                        <a:pt x="84595" y="19975"/>
                        <a:pt x="75408" y="24088"/>
                        <a:pt x="68758" y="30738"/>
                      </a:cubicBezTo>
                      <a:lnTo>
                        <a:pt x="61813" y="47505"/>
                      </a:lnTo>
                      <a:lnTo>
                        <a:pt x="87055" y="47505"/>
                      </a:lnTo>
                      <a:lnTo>
                        <a:pt x="127671" y="47505"/>
                      </a:lnTo>
                      <a:lnTo>
                        <a:pt x="120726" y="30738"/>
                      </a:lnTo>
                      <a:cubicBezTo>
                        <a:pt x="114076" y="24088"/>
                        <a:pt x="104890" y="19975"/>
                        <a:pt x="94742" y="19975"/>
                      </a:cubicBezTo>
                      <a:close/>
                      <a:moveTo>
                        <a:pt x="94742" y="0"/>
                      </a:moveTo>
                      <a:cubicBezTo>
                        <a:pt x="110406" y="0"/>
                        <a:pt x="124586" y="6349"/>
                        <a:pt x="134851" y="16614"/>
                      </a:cubicBezTo>
                      <a:lnTo>
                        <a:pt x="147646" y="47505"/>
                      </a:lnTo>
                      <a:lnTo>
                        <a:pt x="148292" y="47505"/>
                      </a:lnTo>
                      <a:cubicBezTo>
                        <a:pt x="171830" y="47505"/>
                        <a:pt x="189484" y="66343"/>
                        <a:pt x="189484" y="89890"/>
                      </a:cubicBezTo>
                      <a:cubicBezTo>
                        <a:pt x="189484" y="98132"/>
                        <a:pt x="182423" y="105196"/>
                        <a:pt x="174184" y="105196"/>
                      </a:cubicBezTo>
                      <a:cubicBezTo>
                        <a:pt x="174184" y="105196"/>
                        <a:pt x="174184" y="105196"/>
                        <a:pt x="15300" y="105196"/>
                      </a:cubicBezTo>
                      <a:cubicBezTo>
                        <a:pt x="7061" y="105196"/>
                        <a:pt x="0" y="98132"/>
                        <a:pt x="0" y="89890"/>
                      </a:cubicBezTo>
                      <a:cubicBezTo>
                        <a:pt x="0" y="78117"/>
                        <a:pt x="4708" y="67520"/>
                        <a:pt x="12358" y="59868"/>
                      </a:cubicBezTo>
                      <a:lnTo>
                        <a:pt x="41729" y="47769"/>
                      </a:lnTo>
                      <a:lnTo>
                        <a:pt x="54634" y="16614"/>
                      </a:lnTo>
                      <a:cubicBezTo>
                        <a:pt x="64898" y="6349"/>
                        <a:pt x="79079" y="0"/>
                        <a:pt x="9474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1" name="Chevron 2">
                <a:extLst>
                  <a:ext uri="{FF2B5EF4-FFF2-40B4-BE49-F238E27FC236}">
                    <a16:creationId xmlns:a16="http://schemas.microsoft.com/office/drawing/2014/main" id="{6D0D85FC-C894-4A72-B4DF-4275B774A5B7}"/>
                  </a:ext>
                </a:extLst>
              </p:cNvPr>
              <p:cNvSpPr/>
              <p:nvPr/>
            </p:nvSpPr>
            <p:spPr>
              <a:xfrm rot="5400000">
                <a:off x="4198486" y="2547223"/>
                <a:ext cx="270623" cy="267207"/>
              </a:xfrm>
              <a:custGeom>
                <a:avLst/>
                <a:gdLst/>
                <a:ahLst/>
                <a:cxnLst/>
                <a:rect l="l" t="t" r="r" b="b"/>
                <a:pathLst>
                  <a:path w="3830741" h="3782395">
                    <a:moveTo>
                      <a:pt x="272737" y="3782395"/>
                    </a:moveTo>
                    <a:lnTo>
                      <a:pt x="272737" y="1129329"/>
                    </a:lnTo>
                    <a:cubicBezTo>
                      <a:pt x="368718" y="1192933"/>
                      <a:pt x="457831" y="1251924"/>
                      <a:pt x="541946" y="1307175"/>
                    </a:cubicBezTo>
                    <a:lnTo>
                      <a:pt x="541946" y="3513186"/>
                    </a:lnTo>
                    <a:lnTo>
                      <a:pt x="3561532" y="3513186"/>
                    </a:lnTo>
                    <a:lnTo>
                      <a:pt x="3561532" y="1985872"/>
                    </a:lnTo>
                    <a:lnTo>
                      <a:pt x="3590324" y="1967561"/>
                    </a:lnTo>
                    <a:cubicBezTo>
                      <a:pt x="3580733" y="1962993"/>
                      <a:pt x="3571122" y="1958413"/>
                      <a:pt x="3561532" y="1953733"/>
                    </a:cubicBezTo>
                    <a:lnTo>
                      <a:pt x="3561532" y="522839"/>
                    </a:lnTo>
                    <a:lnTo>
                      <a:pt x="881682" y="522839"/>
                    </a:lnTo>
                    <a:cubicBezTo>
                      <a:pt x="739027" y="434224"/>
                      <a:pt x="600115" y="344664"/>
                      <a:pt x="466828" y="253630"/>
                    </a:cubicBezTo>
                    <a:lnTo>
                      <a:pt x="3830741" y="253630"/>
                    </a:lnTo>
                    <a:lnTo>
                      <a:pt x="3830741" y="3782395"/>
                    </a:lnTo>
                    <a:close/>
                    <a:moveTo>
                      <a:pt x="0" y="0"/>
                    </a:moveTo>
                    <a:cubicBezTo>
                      <a:pt x="678168" y="716943"/>
                      <a:pt x="2221880" y="1454406"/>
                      <a:pt x="3416058" y="1983649"/>
                    </a:cubicBezTo>
                    <a:cubicBezTo>
                      <a:pt x="2906515" y="2315100"/>
                      <a:pt x="1976707" y="2643252"/>
                      <a:pt x="1914290" y="3355250"/>
                    </a:cubicBezTo>
                    <a:lnTo>
                      <a:pt x="1318205" y="3154450"/>
                    </a:lnTo>
                    <a:cubicBezTo>
                      <a:pt x="1531531" y="2503259"/>
                      <a:pt x="1765419" y="2324696"/>
                      <a:pt x="2221606" y="1999551"/>
                    </a:cubicBezTo>
                    <a:cubicBezTo>
                      <a:pt x="1369032" y="1616387"/>
                      <a:pt x="1025337" y="1447905"/>
                      <a:pt x="21688" y="786442"/>
                    </a:cubicBezTo>
                    <a:cubicBezTo>
                      <a:pt x="14534" y="524743"/>
                      <a:pt x="14718" y="351758"/>
                      <a:pt x="0" y="0"/>
                    </a:cubicBezTo>
                    <a:close/>
                  </a:path>
                </a:pathLst>
              </a:custGeom>
              <a:solidFill>
                <a:srgbClr val="C126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Chevron 2">
                <a:extLst>
                  <a:ext uri="{FF2B5EF4-FFF2-40B4-BE49-F238E27FC236}">
                    <a16:creationId xmlns:a16="http://schemas.microsoft.com/office/drawing/2014/main" id="{E3D05865-FE36-4E58-ABAD-C269EED96E5A}"/>
                  </a:ext>
                </a:extLst>
              </p:cNvPr>
              <p:cNvSpPr/>
              <p:nvPr/>
            </p:nvSpPr>
            <p:spPr>
              <a:xfrm rot="5400000">
                <a:off x="4201989" y="2898837"/>
                <a:ext cx="270623" cy="267207"/>
              </a:xfrm>
              <a:custGeom>
                <a:avLst/>
                <a:gdLst/>
                <a:ahLst/>
                <a:cxnLst/>
                <a:rect l="l" t="t" r="r" b="b"/>
                <a:pathLst>
                  <a:path w="3830741" h="3782395">
                    <a:moveTo>
                      <a:pt x="272737" y="3782395"/>
                    </a:moveTo>
                    <a:lnTo>
                      <a:pt x="272737" y="1129329"/>
                    </a:lnTo>
                    <a:cubicBezTo>
                      <a:pt x="368718" y="1192933"/>
                      <a:pt x="457831" y="1251924"/>
                      <a:pt x="541946" y="1307175"/>
                    </a:cubicBezTo>
                    <a:lnTo>
                      <a:pt x="541946" y="3513186"/>
                    </a:lnTo>
                    <a:lnTo>
                      <a:pt x="3561532" y="3513186"/>
                    </a:lnTo>
                    <a:lnTo>
                      <a:pt x="3561532" y="1985872"/>
                    </a:lnTo>
                    <a:lnTo>
                      <a:pt x="3590324" y="1967561"/>
                    </a:lnTo>
                    <a:cubicBezTo>
                      <a:pt x="3580733" y="1962993"/>
                      <a:pt x="3571122" y="1958413"/>
                      <a:pt x="3561532" y="1953733"/>
                    </a:cubicBezTo>
                    <a:lnTo>
                      <a:pt x="3561532" y="522839"/>
                    </a:lnTo>
                    <a:lnTo>
                      <a:pt x="881682" y="522839"/>
                    </a:lnTo>
                    <a:cubicBezTo>
                      <a:pt x="739027" y="434224"/>
                      <a:pt x="600115" y="344664"/>
                      <a:pt x="466828" y="253630"/>
                    </a:cubicBezTo>
                    <a:lnTo>
                      <a:pt x="3830741" y="253630"/>
                    </a:lnTo>
                    <a:lnTo>
                      <a:pt x="3830741" y="3782395"/>
                    </a:lnTo>
                    <a:close/>
                    <a:moveTo>
                      <a:pt x="0" y="0"/>
                    </a:moveTo>
                    <a:cubicBezTo>
                      <a:pt x="678168" y="716943"/>
                      <a:pt x="2221880" y="1454406"/>
                      <a:pt x="3416058" y="1983649"/>
                    </a:cubicBezTo>
                    <a:cubicBezTo>
                      <a:pt x="2906515" y="2315100"/>
                      <a:pt x="1976707" y="2643252"/>
                      <a:pt x="1914290" y="3355250"/>
                    </a:cubicBezTo>
                    <a:lnTo>
                      <a:pt x="1318205" y="3154450"/>
                    </a:lnTo>
                    <a:cubicBezTo>
                      <a:pt x="1531531" y="2503259"/>
                      <a:pt x="1765419" y="2324696"/>
                      <a:pt x="2221606" y="1999551"/>
                    </a:cubicBezTo>
                    <a:cubicBezTo>
                      <a:pt x="1369032" y="1616387"/>
                      <a:pt x="1025337" y="1447905"/>
                      <a:pt x="21688" y="786442"/>
                    </a:cubicBezTo>
                    <a:cubicBezTo>
                      <a:pt x="14534" y="524743"/>
                      <a:pt x="14718" y="351758"/>
                      <a:pt x="0" y="0"/>
                    </a:cubicBezTo>
                    <a:close/>
                  </a:path>
                </a:pathLst>
              </a:custGeom>
              <a:solidFill>
                <a:srgbClr val="C126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Chevron 2">
                <a:extLst>
                  <a:ext uri="{FF2B5EF4-FFF2-40B4-BE49-F238E27FC236}">
                    <a16:creationId xmlns:a16="http://schemas.microsoft.com/office/drawing/2014/main" id="{80BFFCB1-A78F-4A57-A583-2AF066E97E9E}"/>
                  </a:ext>
                </a:extLst>
              </p:cNvPr>
              <p:cNvSpPr/>
              <p:nvPr/>
            </p:nvSpPr>
            <p:spPr>
              <a:xfrm rot="5400000">
                <a:off x="4205492" y="3250451"/>
                <a:ext cx="270623" cy="267207"/>
              </a:xfrm>
              <a:custGeom>
                <a:avLst/>
                <a:gdLst/>
                <a:ahLst/>
                <a:cxnLst/>
                <a:rect l="l" t="t" r="r" b="b"/>
                <a:pathLst>
                  <a:path w="3830741" h="3782395">
                    <a:moveTo>
                      <a:pt x="272737" y="3782395"/>
                    </a:moveTo>
                    <a:lnTo>
                      <a:pt x="272737" y="1129329"/>
                    </a:lnTo>
                    <a:cubicBezTo>
                      <a:pt x="368718" y="1192933"/>
                      <a:pt x="457831" y="1251924"/>
                      <a:pt x="541946" y="1307175"/>
                    </a:cubicBezTo>
                    <a:lnTo>
                      <a:pt x="541946" y="3513186"/>
                    </a:lnTo>
                    <a:lnTo>
                      <a:pt x="3561532" y="3513186"/>
                    </a:lnTo>
                    <a:lnTo>
                      <a:pt x="3561532" y="1985872"/>
                    </a:lnTo>
                    <a:lnTo>
                      <a:pt x="3590324" y="1967561"/>
                    </a:lnTo>
                    <a:cubicBezTo>
                      <a:pt x="3580733" y="1962993"/>
                      <a:pt x="3571122" y="1958413"/>
                      <a:pt x="3561532" y="1953733"/>
                    </a:cubicBezTo>
                    <a:lnTo>
                      <a:pt x="3561532" y="522839"/>
                    </a:lnTo>
                    <a:lnTo>
                      <a:pt x="881682" y="522839"/>
                    </a:lnTo>
                    <a:cubicBezTo>
                      <a:pt x="739027" y="434224"/>
                      <a:pt x="600115" y="344664"/>
                      <a:pt x="466828" y="253630"/>
                    </a:cubicBezTo>
                    <a:lnTo>
                      <a:pt x="3830741" y="253630"/>
                    </a:lnTo>
                    <a:lnTo>
                      <a:pt x="3830741" y="3782395"/>
                    </a:lnTo>
                    <a:close/>
                    <a:moveTo>
                      <a:pt x="0" y="0"/>
                    </a:moveTo>
                    <a:cubicBezTo>
                      <a:pt x="678168" y="716943"/>
                      <a:pt x="2221880" y="1454406"/>
                      <a:pt x="3416058" y="1983649"/>
                    </a:cubicBezTo>
                    <a:cubicBezTo>
                      <a:pt x="2906515" y="2315100"/>
                      <a:pt x="1976707" y="2643252"/>
                      <a:pt x="1914290" y="3355250"/>
                    </a:cubicBezTo>
                    <a:lnTo>
                      <a:pt x="1318205" y="3154450"/>
                    </a:lnTo>
                    <a:cubicBezTo>
                      <a:pt x="1531531" y="2503259"/>
                      <a:pt x="1765419" y="2324696"/>
                      <a:pt x="2221606" y="1999551"/>
                    </a:cubicBezTo>
                    <a:cubicBezTo>
                      <a:pt x="1369032" y="1616387"/>
                      <a:pt x="1025337" y="1447905"/>
                      <a:pt x="21688" y="786442"/>
                    </a:cubicBezTo>
                    <a:cubicBezTo>
                      <a:pt x="14534" y="524743"/>
                      <a:pt x="14718" y="351758"/>
                      <a:pt x="0" y="0"/>
                    </a:cubicBezTo>
                    <a:close/>
                  </a:path>
                </a:pathLst>
              </a:custGeom>
              <a:solidFill>
                <a:srgbClr val="C126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Chevron 2">
                <a:extLst>
                  <a:ext uri="{FF2B5EF4-FFF2-40B4-BE49-F238E27FC236}">
                    <a16:creationId xmlns:a16="http://schemas.microsoft.com/office/drawing/2014/main" id="{9DFF21B5-BAD3-44B3-A30B-5E2285CE1C54}"/>
                  </a:ext>
                </a:extLst>
              </p:cNvPr>
              <p:cNvSpPr/>
              <p:nvPr/>
            </p:nvSpPr>
            <p:spPr>
              <a:xfrm rot="5400000">
                <a:off x="4208995" y="3602065"/>
                <a:ext cx="270623" cy="267207"/>
              </a:xfrm>
              <a:custGeom>
                <a:avLst/>
                <a:gdLst/>
                <a:ahLst/>
                <a:cxnLst/>
                <a:rect l="l" t="t" r="r" b="b"/>
                <a:pathLst>
                  <a:path w="3830741" h="3782395">
                    <a:moveTo>
                      <a:pt x="272737" y="3782395"/>
                    </a:moveTo>
                    <a:lnTo>
                      <a:pt x="272737" y="1129329"/>
                    </a:lnTo>
                    <a:cubicBezTo>
                      <a:pt x="368718" y="1192933"/>
                      <a:pt x="457831" y="1251924"/>
                      <a:pt x="541946" y="1307175"/>
                    </a:cubicBezTo>
                    <a:lnTo>
                      <a:pt x="541946" y="3513186"/>
                    </a:lnTo>
                    <a:lnTo>
                      <a:pt x="3561532" y="3513186"/>
                    </a:lnTo>
                    <a:lnTo>
                      <a:pt x="3561532" y="1985872"/>
                    </a:lnTo>
                    <a:lnTo>
                      <a:pt x="3590324" y="1967561"/>
                    </a:lnTo>
                    <a:cubicBezTo>
                      <a:pt x="3580733" y="1962993"/>
                      <a:pt x="3571122" y="1958413"/>
                      <a:pt x="3561532" y="1953733"/>
                    </a:cubicBezTo>
                    <a:lnTo>
                      <a:pt x="3561532" y="522839"/>
                    </a:lnTo>
                    <a:lnTo>
                      <a:pt x="881682" y="522839"/>
                    </a:lnTo>
                    <a:cubicBezTo>
                      <a:pt x="739027" y="434224"/>
                      <a:pt x="600115" y="344664"/>
                      <a:pt x="466828" y="253630"/>
                    </a:cubicBezTo>
                    <a:lnTo>
                      <a:pt x="3830741" y="253630"/>
                    </a:lnTo>
                    <a:lnTo>
                      <a:pt x="3830741" y="3782395"/>
                    </a:lnTo>
                    <a:close/>
                    <a:moveTo>
                      <a:pt x="0" y="0"/>
                    </a:moveTo>
                    <a:cubicBezTo>
                      <a:pt x="678168" y="716943"/>
                      <a:pt x="2221880" y="1454406"/>
                      <a:pt x="3416058" y="1983649"/>
                    </a:cubicBezTo>
                    <a:cubicBezTo>
                      <a:pt x="2906515" y="2315100"/>
                      <a:pt x="1976707" y="2643252"/>
                      <a:pt x="1914290" y="3355250"/>
                    </a:cubicBezTo>
                    <a:lnTo>
                      <a:pt x="1318205" y="3154450"/>
                    </a:lnTo>
                    <a:cubicBezTo>
                      <a:pt x="1531531" y="2503259"/>
                      <a:pt x="1765419" y="2324696"/>
                      <a:pt x="2221606" y="1999551"/>
                    </a:cubicBezTo>
                    <a:cubicBezTo>
                      <a:pt x="1369032" y="1616387"/>
                      <a:pt x="1025337" y="1447905"/>
                      <a:pt x="21688" y="786442"/>
                    </a:cubicBezTo>
                    <a:cubicBezTo>
                      <a:pt x="14534" y="524743"/>
                      <a:pt x="14718" y="351758"/>
                      <a:pt x="0" y="0"/>
                    </a:cubicBezTo>
                    <a:close/>
                  </a:path>
                </a:pathLst>
              </a:custGeom>
              <a:solidFill>
                <a:srgbClr val="C126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F872093B-DD32-44B4-99E5-17C1916A6AEF}"/>
              </a:ext>
            </a:extLst>
          </p:cNvPr>
          <p:cNvCxnSpPr/>
          <p:nvPr/>
        </p:nvCxnSpPr>
        <p:spPr>
          <a:xfrm>
            <a:off x="212340" y="6002364"/>
            <a:ext cx="11764198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197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pic>
        <p:nvPicPr>
          <p:cNvPr id="37" name="그래픽 36" descr="사용자 그룹">
            <a:extLst>
              <a:ext uri="{FF2B5EF4-FFF2-40B4-BE49-F238E27FC236}">
                <a16:creationId xmlns:a16="http://schemas.microsoft.com/office/drawing/2014/main" id="{38C0A023-A7D5-420C-B3DB-81387C42C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73" y="77945"/>
            <a:ext cx="520428" cy="520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051875-9FA6-4766-A2C6-52E46BF4457C}"/>
              </a:ext>
            </a:extLst>
          </p:cNvPr>
          <p:cNvSpPr txBox="1"/>
          <p:nvPr/>
        </p:nvSpPr>
        <p:spPr>
          <a:xfrm>
            <a:off x="241823" y="961638"/>
            <a:ext cx="10348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2. </a:t>
            </a:r>
            <a:r>
              <a:rPr lang="ko-KR" altLang="en-US" sz="24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국민들의 궁금증 해소</a:t>
            </a:r>
            <a:endParaRPr lang="en-US" altLang="ko-KR" sz="2400" dirty="0">
              <a:solidFill>
                <a:srgbClr val="333F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4C1AEBD-AC00-42A0-B99D-7E83C8ED05F6}"/>
              </a:ext>
            </a:extLst>
          </p:cNvPr>
          <p:cNvGrpSpPr/>
          <p:nvPr/>
        </p:nvGrpSpPr>
        <p:grpSpPr>
          <a:xfrm>
            <a:off x="785374" y="1693938"/>
            <a:ext cx="4977761" cy="461665"/>
            <a:chOff x="630670" y="1758910"/>
            <a:chExt cx="4977761" cy="461665"/>
          </a:xfrm>
        </p:grpSpPr>
        <p:sp>
          <p:nvSpPr>
            <p:cNvPr id="10" name="Text Placeholder 3">
              <a:extLst>
                <a:ext uri="{FF2B5EF4-FFF2-40B4-BE49-F238E27FC236}">
                  <a16:creationId xmlns:a16="http://schemas.microsoft.com/office/drawing/2014/main" id="{0B950C15-AB58-4CDB-84A1-76FD9224B370}"/>
                </a:ext>
              </a:extLst>
            </p:cNvPr>
            <p:cNvSpPr txBox="1">
              <a:spLocks/>
            </p:cNvSpPr>
            <p:nvPr/>
          </p:nvSpPr>
          <p:spPr>
            <a:xfrm>
              <a:off x="966335" y="1758910"/>
              <a:ext cx="4642096" cy="461665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비급여 진료비 확인 자가 점검 이용 현황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sp>
          <p:nvSpPr>
            <p:cNvPr id="11" name="Chevron 2">
              <a:extLst>
                <a:ext uri="{FF2B5EF4-FFF2-40B4-BE49-F238E27FC236}">
                  <a16:creationId xmlns:a16="http://schemas.microsoft.com/office/drawing/2014/main" id="{443454D7-4DC9-42BC-847A-D50AA989A4E7}"/>
                </a:ext>
              </a:extLst>
            </p:cNvPr>
            <p:cNvSpPr/>
            <p:nvPr/>
          </p:nvSpPr>
          <p:spPr>
            <a:xfrm rot="5400000">
              <a:off x="628828" y="1845602"/>
              <a:ext cx="291966" cy="288281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rgbClr val="C126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C8663D-5268-4DA1-B868-52175D0AA84D}"/>
              </a:ext>
            </a:extLst>
          </p:cNvPr>
          <p:cNvGrpSpPr/>
          <p:nvPr/>
        </p:nvGrpSpPr>
        <p:grpSpPr>
          <a:xfrm>
            <a:off x="241823" y="2657306"/>
            <a:ext cx="5800035" cy="3829573"/>
            <a:chOff x="45529" y="2846350"/>
            <a:chExt cx="5800035" cy="382957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B964553-33A9-4B7F-91B7-F0679884305D}"/>
                </a:ext>
              </a:extLst>
            </p:cNvPr>
            <p:cNvGrpSpPr/>
            <p:nvPr/>
          </p:nvGrpSpPr>
          <p:grpSpPr>
            <a:xfrm>
              <a:off x="685801" y="6337369"/>
              <a:ext cx="5115435" cy="338554"/>
              <a:chOff x="461047" y="4869739"/>
              <a:chExt cx="1042637" cy="26200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E1377D-0914-43E7-8185-74C9606ECA8B}"/>
                  </a:ext>
                </a:extLst>
              </p:cNvPr>
              <p:cNvSpPr txBox="1"/>
              <p:nvPr/>
            </p:nvSpPr>
            <p:spPr>
              <a:xfrm>
                <a:off x="461047" y="4869739"/>
                <a:ext cx="344241" cy="262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2018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년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078D7F-FF21-454A-AD57-B0EEF24F51E0}"/>
                  </a:ext>
                </a:extLst>
              </p:cNvPr>
              <p:cNvSpPr txBox="1"/>
              <p:nvPr/>
            </p:nvSpPr>
            <p:spPr>
              <a:xfrm>
                <a:off x="836870" y="4869739"/>
                <a:ext cx="318975" cy="262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2019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년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48512-AA55-4B6E-BE0C-8CC2078EAE9E}"/>
                  </a:ext>
                </a:extLst>
              </p:cNvPr>
              <p:cNvSpPr txBox="1"/>
              <p:nvPr/>
            </p:nvSpPr>
            <p:spPr>
              <a:xfrm>
                <a:off x="1214731" y="4869739"/>
                <a:ext cx="288953" cy="262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2020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년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DB298A-F41C-4D5F-82BC-49C864D45B5B}"/>
                </a:ext>
              </a:extLst>
            </p:cNvPr>
            <p:cNvSpPr txBox="1"/>
            <p:nvPr/>
          </p:nvSpPr>
          <p:spPr>
            <a:xfrm>
              <a:off x="645006" y="3915822"/>
              <a:ext cx="12034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47275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건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7B4091-2E47-4685-93C1-0617C72EDC32}"/>
                </a:ext>
              </a:extLst>
            </p:cNvPr>
            <p:cNvSpPr txBox="1"/>
            <p:nvPr/>
          </p:nvSpPr>
          <p:spPr>
            <a:xfrm>
              <a:off x="2447913" y="3717572"/>
              <a:ext cx="12034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52690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건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40BCD1-9DD9-49CD-845E-5AF84F439A95}"/>
                </a:ext>
              </a:extLst>
            </p:cNvPr>
            <p:cNvSpPr txBox="1"/>
            <p:nvPr/>
          </p:nvSpPr>
          <p:spPr>
            <a:xfrm>
              <a:off x="4307444" y="2846350"/>
              <a:ext cx="12034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78079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건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graphicFrame>
          <p:nvGraphicFramePr>
            <p:cNvPr id="17" name="차트 16">
              <a:extLst>
                <a:ext uri="{FF2B5EF4-FFF2-40B4-BE49-F238E27FC236}">
                  <a16:creationId xmlns:a16="http://schemas.microsoft.com/office/drawing/2014/main" id="{ABA6A0D8-A117-4CFA-A763-211AF482BE2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37604910"/>
                </p:ext>
              </p:extLst>
            </p:nvPr>
          </p:nvGraphicFramePr>
          <p:xfrm>
            <a:off x="45529" y="2846350"/>
            <a:ext cx="5800035" cy="349694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6B57BC8-8AD6-4C0A-B2EA-C6712896C8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756" y="4346173"/>
              <a:ext cx="1833790" cy="178687"/>
            </a:xfrm>
            <a:prstGeom prst="line">
              <a:avLst/>
            </a:prstGeom>
            <a:ln w="38100">
              <a:solidFill>
                <a:srgbClr val="A020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C41BD0-97FE-43FF-A8CC-E5F66C61FC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5546" y="3427527"/>
              <a:ext cx="1845115" cy="918646"/>
            </a:xfrm>
            <a:prstGeom prst="line">
              <a:avLst/>
            </a:prstGeom>
            <a:ln w="38100">
              <a:solidFill>
                <a:srgbClr val="A020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6AB79A3-B56C-4497-BCA9-859F8C752E4F}"/>
              </a:ext>
            </a:extLst>
          </p:cNvPr>
          <p:cNvGrpSpPr/>
          <p:nvPr/>
        </p:nvGrpSpPr>
        <p:grpSpPr>
          <a:xfrm>
            <a:off x="835881" y="2572457"/>
            <a:ext cx="2663461" cy="628601"/>
            <a:chOff x="6447278" y="2790798"/>
            <a:chExt cx="2737714" cy="79485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350C36C-58BD-451E-90D8-71F05D778A24}"/>
                </a:ext>
              </a:extLst>
            </p:cNvPr>
            <p:cNvSpPr/>
            <p:nvPr/>
          </p:nvSpPr>
          <p:spPr>
            <a:xfrm>
              <a:off x="6447278" y="2790798"/>
              <a:ext cx="2737714" cy="79485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E4BAD1-98A1-4832-AF5E-09F3E60ED2FE}"/>
                </a:ext>
              </a:extLst>
            </p:cNvPr>
            <p:cNvSpPr txBox="1"/>
            <p:nvPr/>
          </p:nvSpPr>
          <p:spPr>
            <a:xfrm>
              <a:off x="6606861" y="2975790"/>
              <a:ext cx="24366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ko-KR" altLang="en-US" sz="2000" dirty="0">
                  <a:solidFill>
                    <a:srgbClr val="333F5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매년 이용자 수 증가</a:t>
              </a:r>
            </a:p>
          </p:txBody>
        </p:sp>
      </p:grpSp>
      <p:pic>
        <p:nvPicPr>
          <p:cNvPr id="26" name="그래픽 25" descr="비즈니스 성장">
            <a:extLst>
              <a:ext uri="{FF2B5EF4-FFF2-40B4-BE49-F238E27FC236}">
                <a16:creationId xmlns:a16="http://schemas.microsoft.com/office/drawing/2014/main" id="{B9D9E5E3-8B7F-4242-A0E4-F5A9B795A7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22674" y="2549190"/>
            <a:ext cx="757732" cy="75773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1812E8-3386-4FEE-B4C6-E84A2C78188D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32" name="Google Shape;90;p13" descr="경희대학교 빅리더 로고">
              <a:extLst>
                <a:ext uri="{FF2B5EF4-FFF2-40B4-BE49-F238E27FC236}">
                  <a16:creationId xmlns:a16="http://schemas.microsoft.com/office/drawing/2014/main" id="{DBBAA8B2-A6DA-4D6A-9041-F087945E548D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B209C0F9-49F1-487E-8150-0AF49CB4AC4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22E233DD-E5B2-45BF-9D97-ED9901B6AA7C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슬라이드 번호 개체 틀 3">
            <a:extLst>
              <a:ext uri="{FF2B5EF4-FFF2-40B4-BE49-F238E27FC236}">
                <a16:creationId xmlns:a16="http://schemas.microsoft.com/office/drawing/2014/main" id="{7E998EDA-B7D1-4A3E-A9A3-850022154347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30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AC38788-CBDD-483D-AE18-7BE74190445E}"/>
              </a:ext>
            </a:extLst>
          </p:cNvPr>
          <p:cNvGrpSpPr/>
          <p:nvPr/>
        </p:nvGrpSpPr>
        <p:grpSpPr>
          <a:xfrm>
            <a:off x="6113929" y="2155603"/>
            <a:ext cx="5444691" cy="3634763"/>
            <a:chOff x="6113929" y="2155603"/>
            <a:chExt cx="5444691" cy="363476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531A46-7C64-4093-8016-4E1102355924}"/>
                </a:ext>
              </a:extLst>
            </p:cNvPr>
            <p:cNvSpPr txBox="1"/>
            <p:nvPr/>
          </p:nvSpPr>
          <p:spPr>
            <a:xfrm>
              <a:off x="6402960" y="2549190"/>
              <a:ext cx="4832854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국민의 </a:t>
              </a:r>
              <a:r>
                <a:rPr lang="ko-KR" altLang="en-US" sz="4400" dirty="0">
                  <a:solidFill>
                    <a:srgbClr val="333F5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알권리</a:t>
              </a:r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를 제고</a:t>
              </a:r>
              <a:endPara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algn="ctr"/>
              <a:r>
                <a:rPr lang="en-US" altLang="ko-KR" sz="6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+</a:t>
              </a:r>
              <a:endParaRPr lang="ko-KR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의료소비자가 기본적으로 </a:t>
              </a:r>
              <a:endPara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누려야하는 </a:t>
              </a:r>
              <a:r>
                <a:rPr lang="ko-KR" altLang="en-US" sz="4400" dirty="0">
                  <a:solidFill>
                    <a:srgbClr val="333F5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권익</a:t>
              </a:r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을 보장</a:t>
              </a:r>
              <a:endPara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430E037-7B4C-4590-8154-F9F776C4484F}"/>
                </a:ext>
              </a:extLst>
            </p:cNvPr>
            <p:cNvSpPr/>
            <p:nvPr/>
          </p:nvSpPr>
          <p:spPr>
            <a:xfrm>
              <a:off x="6113929" y="2155603"/>
              <a:ext cx="5444691" cy="3634763"/>
            </a:xfrm>
            <a:prstGeom prst="rect">
              <a:avLst/>
            </a:prstGeom>
            <a:noFill/>
            <a:ln w="38100">
              <a:solidFill>
                <a:srgbClr val="FF4A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594F96F-630C-4407-B15F-3AC733347707}"/>
              </a:ext>
            </a:extLst>
          </p:cNvPr>
          <p:cNvSpPr txBox="1"/>
          <p:nvPr/>
        </p:nvSpPr>
        <p:spPr>
          <a:xfrm>
            <a:off x="615301" y="173285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기대효과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670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pic>
        <p:nvPicPr>
          <p:cNvPr id="37" name="그래픽 36" descr="사용자 그룹">
            <a:extLst>
              <a:ext uri="{FF2B5EF4-FFF2-40B4-BE49-F238E27FC236}">
                <a16:creationId xmlns:a16="http://schemas.microsoft.com/office/drawing/2014/main" id="{38C0A023-A7D5-420C-B3DB-81387C42C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73" y="77945"/>
            <a:ext cx="520428" cy="520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051875-9FA6-4766-A2C6-52E46BF4457C}"/>
              </a:ext>
            </a:extLst>
          </p:cNvPr>
          <p:cNvSpPr txBox="1"/>
          <p:nvPr/>
        </p:nvSpPr>
        <p:spPr>
          <a:xfrm>
            <a:off x="241824" y="961638"/>
            <a:ext cx="10993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3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. </a:t>
            </a:r>
            <a:r>
              <a:rPr lang="ko-KR" altLang="en-US" sz="2400" kern="0" spc="0" dirty="0">
                <a:solidFill>
                  <a:srgbClr val="333F50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진료비 </a:t>
            </a:r>
            <a:r>
              <a:rPr lang="ko-KR" altLang="en-US" sz="2400" kern="0" spc="0" dirty="0" err="1">
                <a:solidFill>
                  <a:srgbClr val="333F50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확인부</a:t>
            </a:r>
            <a:r>
              <a:rPr lang="ko-KR" altLang="en-US" sz="2400" kern="0" spc="0" dirty="0">
                <a:solidFill>
                  <a:srgbClr val="333F50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업무 효율성 증대</a:t>
            </a:r>
            <a:endParaRPr lang="en-US" altLang="ko-KR" sz="2400" dirty="0">
              <a:solidFill>
                <a:srgbClr val="333F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117B0ED-567C-477A-A66E-B78D9D4A34BE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14" name="Google Shape;90;p13" descr="경희대학교 빅리더 로고">
              <a:extLst>
                <a:ext uri="{FF2B5EF4-FFF2-40B4-BE49-F238E27FC236}">
                  <a16:creationId xmlns:a16="http://schemas.microsoft.com/office/drawing/2014/main" id="{02918D71-8D5F-42D7-B939-144C10408C5C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408109F9-D08B-44B6-84B3-3E39778052F0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EA0CC3D5-C440-4805-9281-475EEFE3BC4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5D6755F6-0E01-4228-9EE6-E43E1815C543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31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36811FD-FB63-43B4-9D2C-F4BB3CB3F5D0}"/>
              </a:ext>
            </a:extLst>
          </p:cNvPr>
          <p:cNvGrpSpPr/>
          <p:nvPr/>
        </p:nvGrpSpPr>
        <p:grpSpPr>
          <a:xfrm>
            <a:off x="370511" y="2270325"/>
            <a:ext cx="2101273" cy="2844554"/>
            <a:chOff x="370511" y="2270325"/>
            <a:chExt cx="2101273" cy="284455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B5831C6-CE0D-4765-AF94-685D8064559A}"/>
                </a:ext>
              </a:extLst>
            </p:cNvPr>
            <p:cNvGrpSpPr/>
            <p:nvPr/>
          </p:nvGrpSpPr>
          <p:grpSpPr>
            <a:xfrm>
              <a:off x="495748" y="2270325"/>
              <a:ext cx="1976036" cy="1029288"/>
              <a:chOff x="1823775" y="2262676"/>
              <a:chExt cx="1976036" cy="1029288"/>
            </a:xfrm>
          </p:grpSpPr>
          <p:sp>
            <p:nvSpPr>
              <p:cNvPr id="30" name="Chevron 8">
                <a:extLst>
                  <a:ext uri="{FF2B5EF4-FFF2-40B4-BE49-F238E27FC236}">
                    <a16:creationId xmlns:a16="http://schemas.microsoft.com/office/drawing/2014/main" id="{5D550894-C9E3-47F7-AE55-AE6DAFF04DDB}"/>
                  </a:ext>
                </a:extLst>
              </p:cNvPr>
              <p:cNvSpPr/>
              <p:nvPr/>
            </p:nvSpPr>
            <p:spPr>
              <a:xfrm>
                <a:off x="1823775" y="2262676"/>
                <a:ext cx="1976036" cy="1029288"/>
              </a:xfrm>
              <a:prstGeom prst="chevron">
                <a:avLst/>
              </a:prstGeom>
              <a:solidFill>
                <a:srgbClr val="333F5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rgbClr val="333F50"/>
                  </a:solidFill>
                </a:endParaRPr>
              </a:p>
            </p:txBody>
          </p:sp>
          <p:sp>
            <p:nvSpPr>
              <p:cNvPr id="35" name="Text Placeholder 3">
                <a:extLst>
                  <a:ext uri="{FF2B5EF4-FFF2-40B4-BE49-F238E27FC236}">
                    <a16:creationId xmlns:a16="http://schemas.microsoft.com/office/drawing/2014/main" id="{65141345-D634-4BD4-A1AB-6E11A4F2A5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2039" y="2621462"/>
                <a:ext cx="1229295" cy="334034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48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rial" pitchFamily="34" charset="0"/>
                  </a:rPr>
                  <a:t>1</a:t>
                </a:r>
                <a:endParaRPr lang="en-US" sz="48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4AAF1D-7DF0-492D-A249-B6D01A6D7417}"/>
                </a:ext>
              </a:extLst>
            </p:cNvPr>
            <p:cNvSpPr txBox="1"/>
            <p:nvPr/>
          </p:nvSpPr>
          <p:spPr>
            <a:xfrm>
              <a:off x="370511" y="3729884"/>
              <a:ext cx="197603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불필요한 신청 건수 </a:t>
              </a: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 algn="ctr">
                <a:buNone/>
              </a:pP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감소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7ED6008-0761-4585-9AB4-12ACF62DEC4B}"/>
              </a:ext>
            </a:extLst>
          </p:cNvPr>
          <p:cNvGrpSpPr/>
          <p:nvPr/>
        </p:nvGrpSpPr>
        <p:grpSpPr>
          <a:xfrm>
            <a:off x="2346547" y="2290288"/>
            <a:ext cx="2907493" cy="2609146"/>
            <a:chOff x="2346547" y="2290288"/>
            <a:chExt cx="2907493" cy="260914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B1A0C3-9FF7-4854-BE1A-8BE26E0EF9B3}"/>
                </a:ext>
              </a:extLst>
            </p:cNvPr>
            <p:cNvGrpSpPr/>
            <p:nvPr/>
          </p:nvGrpSpPr>
          <p:grpSpPr>
            <a:xfrm>
              <a:off x="2832735" y="2290288"/>
              <a:ext cx="1976036" cy="1029288"/>
              <a:chOff x="3415173" y="2262676"/>
              <a:chExt cx="1976036" cy="1029288"/>
            </a:xfrm>
          </p:grpSpPr>
          <p:sp>
            <p:nvSpPr>
              <p:cNvPr id="31" name="Chevron 9">
                <a:extLst>
                  <a:ext uri="{FF2B5EF4-FFF2-40B4-BE49-F238E27FC236}">
                    <a16:creationId xmlns:a16="http://schemas.microsoft.com/office/drawing/2014/main" id="{759559F5-9B7F-4DCB-9FB0-771F3A508E47}"/>
                  </a:ext>
                </a:extLst>
              </p:cNvPr>
              <p:cNvSpPr/>
              <p:nvPr/>
            </p:nvSpPr>
            <p:spPr>
              <a:xfrm>
                <a:off x="3415173" y="2262676"/>
                <a:ext cx="1976036" cy="1029288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6" name="Text Placeholder 3">
                <a:extLst>
                  <a:ext uri="{FF2B5EF4-FFF2-40B4-BE49-F238E27FC236}">
                    <a16:creationId xmlns:a16="http://schemas.microsoft.com/office/drawing/2014/main" id="{97A96033-ABF7-4304-8AF1-5765D42713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2799" y="2621462"/>
                <a:ext cx="1229295" cy="334034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48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rial" pitchFamily="34" charset="0"/>
                  </a:rPr>
                  <a:t>2</a:t>
                </a:r>
                <a:endParaRPr lang="en-US" sz="48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0CF1061-639D-4FA5-BFC0-D86346A09EFB}"/>
                </a:ext>
              </a:extLst>
            </p:cNvPr>
            <p:cNvSpPr txBox="1"/>
            <p:nvPr/>
          </p:nvSpPr>
          <p:spPr>
            <a:xfrm>
              <a:off x="2346547" y="3945327"/>
              <a:ext cx="29074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진료비 </a:t>
              </a:r>
              <a:r>
                <a:rPr lang="ko-KR" altLang="en-US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확인부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 </a:t>
              </a: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 algn="ctr">
                <a:buNone/>
              </a:pP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업무 부담 감소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0B4D00A-9472-47AC-8DBC-492119492628}"/>
              </a:ext>
            </a:extLst>
          </p:cNvPr>
          <p:cNvGrpSpPr/>
          <p:nvPr/>
        </p:nvGrpSpPr>
        <p:grpSpPr>
          <a:xfrm>
            <a:off x="5049535" y="2290288"/>
            <a:ext cx="2388839" cy="2872825"/>
            <a:chOff x="5101962" y="2270387"/>
            <a:chExt cx="2388839" cy="287282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4A0E055-42FD-4BA9-A8DA-43011809224F}"/>
                </a:ext>
              </a:extLst>
            </p:cNvPr>
            <p:cNvGrpSpPr/>
            <p:nvPr/>
          </p:nvGrpSpPr>
          <p:grpSpPr>
            <a:xfrm>
              <a:off x="5299642" y="2270387"/>
              <a:ext cx="1976036" cy="1029288"/>
              <a:chOff x="4671771" y="2262676"/>
              <a:chExt cx="1976036" cy="1029288"/>
            </a:xfrm>
          </p:grpSpPr>
          <p:sp>
            <p:nvSpPr>
              <p:cNvPr id="34" name="Chevron 12">
                <a:extLst>
                  <a:ext uri="{FF2B5EF4-FFF2-40B4-BE49-F238E27FC236}">
                    <a16:creationId xmlns:a16="http://schemas.microsoft.com/office/drawing/2014/main" id="{4246AC68-3743-4F8C-BDC8-EA73E2C201EC}"/>
                  </a:ext>
                </a:extLst>
              </p:cNvPr>
              <p:cNvSpPr/>
              <p:nvPr/>
            </p:nvSpPr>
            <p:spPr>
              <a:xfrm>
                <a:off x="4671771" y="2262676"/>
                <a:ext cx="1976036" cy="1029288"/>
              </a:xfrm>
              <a:prstGeom prst="chevron">
                <a:avLst/>
              </a:prstGeom>
              <a:solidFill>
                <a:srgbClr val="333F5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" name="Text Placeholder 3">
                <a:extLst>
                  <a:ext uri="{FF2B5EF4-FFF2-40B4-BE49-F238E27FC236}">
                    <a16:creationId xmlns:a16="http://schemas.microsoft.com/office/drawing/2014/main" id="{3AA2056E-D627-41D5-BDF7-F036C89E21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3864" y="2601262"/>
                <a:ext cx="1229295" cy="334034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48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rial" pitchFamily="34" charset="0"/>
                  </a:rPr>
                  <a:t>3</a:t>
                </a:r>
                <a:endParaRPr lang="en-US" sz="48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D80BCD3-3753-49EB-9B69-E4A40AC380C9}"/>
                </a:ext>
              </a:extLst>
            </p:cNvPr>
            <p:cNvSpPr txBox="1"/>
            <p:nvPr/>
          </p:nvSpPr>
          <p:spPr>
            <a:xfrm>
              <a:off x="5101962" y="3758217"/>
              <a:ext cx="238883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진료비 확인 처리 기간 </a:t>
              </a: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 algn="ctr">
                <a:buNone/>
              </a:pP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감소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BD6E0FA-F702-4EE5-9B4A-401007D27118}"/>
              </a:ext>
            </a:extLst>
          </p:cNvPr>
          <p:cNvGrpSpPr/>
          <p:nvPr/>
        </p:nvGrpSpPr>
        <p:grpSpPr>
          <a:xfrm>
            <a:off x="7375517" y="2270325"/>
            <a:ext cx="2353311" cy="2874953"/>
            <a:chOff x="7375517" y="2270325"/>
            <a:chExt cx="2353311" cy="287495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D790D1B-985A-4F55-9E6C-D4BCF5F0BF89}"/>
                </a:ext>
              </a:extLst>
            </p:cNvPr>
            <p:cNvGrpSpPr/>
            <p:nvPr/>
          </p:nvGrpSpPr>
          <p:grpSpPr>
            <a:xfrm>
              <a:off x="7564155" y="2270325"/>
              <a:ext cx="1976036" cy="1029288"/>
              <a:chOff x="6597969" y="2262676"/>
              <a:chExt cx="1976036" cy="1029288"/>
            </a:xfrm>
          </p:grpSpPr>
          <p:sp>
            <p:nvSpPr>
              <p:cNvPr id="32" name="Chevron 10">
                <a:extLst>
                  <a:ext uri="{FF2B5EF4-FFF2-40B4-BE49-F238E27FC236}">
                    <a16:creationId xmlns:a16="http://schemas.microsoft.com/office/drawing/2014/main" id="{4F594B39-4C8E-4E29-890B-B9CEC8E7080B}"/>
                  </a:ext>
                </a:extLst>
              </p:cNvPr>
              <p:cNvSpPr/>
              <p:nvPr/>
            </p:nvSpPr>
            <p:spPr>
              <a:xfrm>
                <a:off x="6597969" y="2262676"/>
                <a:ext cx="1976036" cy="1029288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9" name="Text Placeholder 3">
                <a:extLst>
                  <a:ext uri="{FF2B5EF4-FFF2-40B4-BE49-F238E27FC236}">
                    <a16:creationId xmlns:a16="http://schemas.microsoft.com/office/drawing/2014/main" id="{C93EA707-7FAD-46EE-A303-41DB8B99A7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56235" y="2621462"/>
                <a:ext cx="1229295" cy="334034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48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rial" pitchFamily="34" charset="0"/>
                  </a:rPr>
                  <a:t>4</a:t>
                </a:r>
                <a:endParaRPr lang="en-US" sz="48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F054FCD-C452-4E9E-9389-FE8C045E82C2}"/>
                </a:ext>
              </a:extLst>
            </p:cNvPr>
            <p:cNvSpPr txBox="1"/>
            <p:nvPr/>
          </p:nvSpPr>
          <p:spPr>
            <a:xfrm>
              <a:off x="7375517" y="3760283"/>
              <a:ext cx="235331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국민들에게 </a:t>
              </a: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 algn="ctr">
                <a:buNone/>
              </a:pP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양질의 서비스 제공 가능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1A0DDC2-AAAD-49B9-B278-FBC360C33A56}"/>
              </a:ext>
            </a:extLst>
          </p:cNvPr>
          <p:cNvGrpSpPr/>
          <p:nvPr/>
        </p:nvGrpSpPr>
        <p:grpSpPr>
          <a:xfrm>
            <a:off x="9761878" y="2270325"/>
            <a:ext cx="2205336" cy="2603535"/>
            <a:chOff x="9761878" y="2270325"/>
            <a:chExt cx="2205336" cy="26035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4FDE4DD-2B78-4113-A608-521D43033F55}"/>
                </a:ext>
              </a:extLst>
            </p:cNvPr>
            <p:cNvGrpSpPr/>
            <p:nvPr/>
          </p:nvGrpSpPr>
          <p:grpSpPr>
            <a:xfrm>
              <a:off x="9828668" y="2270325"/>
              <a:ext cx="1976036" cy="1029288"/>
              <a:chOff x="8189369" y="2262676"/>
              <a:chExt cx="1976036" cy="1029288"/>
            </a:xfrm>
          </p:grpSpPr>
          <p:sp>
            <p:nvSpPr>
              <p:cNvPr id="33" name="Chevron 11">
                <a:extLst>
                  <a:ext uri="{FF2B5EF4-FFF2-40B4-BE49-F238E27FC236}">
                    <a16:creationId xmlns:a16="http://schemas.microsoft.com/office/drawing/2014/main" id="{4191F6C4-724C-4CBE-A93A-94950BEC3360}"/>
                  </a:ext>
                </a:extLst>
              </p:cNvPr>
              <p:cNvSpPr/>
              <p:nvPr/>
            </p:nvSpPr>
            <p:spPr>
              <a:xfrm>
                <a:off x="8189369" y="2262676"/>
                <a:ext cx="1976036" cy="1029288"/>
              </a:xfrm>
              <a:prstGeom prst="chevron">
                <a:avLst/>
              </a:prstGeom>
              <a:solidFill>
                <a:srgbClr val="333F5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0" name="Text Placeholder 3">
                <a:extLst>
                  <a:ext uri="{FF2B5EF4-FFF2-40B4-BE49-F238E27FC236}">
                    <a16:creationId xmlns:a16="http://schemas.microsoft.com/office/drawing/2014/main" id="{82D9AA6C-781B-49D7-9D00-ED0A90A46C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10600" y="2621462"/>
                <a:ext cx="1229295" cy="334034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48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rial" pitchFamily="34" charset="0"/>
                  </a:rPr>
                  <a:t>5</a:t>
                </a:r>
                <a:endParaRPr lang="en-US" sz="48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864C530-F4E8-45D8-959B-D55697C6EC8B}"/>
                </a:ext>
              </a:extLst>
            </p:cNvPr>
            <p:cNvSpPr txBox="1"/>
            <p:nvPr/>
          </p:nvSpPr>
          <p:spPr>
            <a:xfrm>
              <a:off x="9761878" y="3919753"/>
              <a:ext cx="22053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국민 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&amp; HIRA</a:t>
              </a:r>
            </a:p>
            <a:p>
              <a:pPr marL="0" indent="0" algn="ctr">
                <a:buNone/>
              </a:pP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WIN-WIN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8C40F56-C6CB-41F9-9BB0-4E704B69E01A}"/>
              </a:ext>
            </a:extLst>
          </p:cNvPr>
          <p:cNvSpPr txBox="1"/>
          <p:nvPr/>
        </p:nvSpPr>
        <p:spPr>
          <a:xfrm>
            <a:off x="615301" y="173285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6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기대효과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0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37285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5FD04B9A-4106-421D-9B47-CEDBD4EB866C}"/>
              </a:ext>
            </a:extLst>
          </p:cNvPr>
          <p:cNvSpPr txBox="1"/>
          <p:nvPr/>
        </p:nvSpPr>
        <p:spPr>
          <a:xfrm>
            <a:off x="241824" y="961638"/>
            <a:ext cx="8492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4.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처리 기간 감소 및 환불 되지 않은 진료비 처리 건수 감소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4CFA7F-D576-40FD-A00B-1EAEB46A5412}"/>
              </a:ext>
            </a:extLst>
          </p:cNvPr>
          <p:cNvGrpSpPr/>
          <p:nvPr/>
        </p:nvGrpSpPr>
        <p:grpSpPr>
          <a:xfrm>
            <a:off x="1605122" y="1693938"/>
            <a:ext cx="9853559" cy="4830844"/>
            <a:chOff x="866349" y="1610176"/>
            <a:chExt cx="9853559" cy="483084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03B1C36-544A-49DB-B7B3-92DE686CC0C7}"/>
                </a:ext>
              </a:extLst>
            </p:cNvPr>
            <p:cNvGrpSpPr/>
            <p:nvPr/>
          </p:nvGrpSpPr>
          <p:grpSpPr>
            <a:xfrm>
              <a:off x="866349" y="1610176"/>
              <a:ext cx="3556752" cy="1499476"/>
              <a:chOff x="5467265" y="1409974"/>
              <a:chExt cx="3556752" cy="1499476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6CEF78E-4B6E-4B6E-99F7-A903ACDB8766}"/>
                  </a:ext>
                </a:extLst>
              </p:cNvPr>
              <p:cNvGrpSpPr/>
              <p:nvPr/>
            </p:nvGrpSpPr>
            <p:grpSpPr>
              <a:xfrm>
                <a:off x="5467265" y="1409974"/>
                <a:ext cx="2728382" cy="1499476"/>
                <a:chOff x="9447594" y="1696657"/>
                <a:chExt cx="2728382" cy="1499476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8F70A802-8066-49EF-991D-833186BA34DE}"/>
                    </a:ext>
                  </a:extLst>
                </p:cNvPr>
                <p:cNvSpPr/>
                <p:nvPr/>
              </p:nvSpPr>
              <p:spPr>
                <a:xfrm>
                  <a:off x="9454700" y="1777462"/>
                  <a:ext cx="2514171" cy="71423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43" name="그래픽 42" descr="시계">
                  <a:extLst>
                    <a:ext uri="{FF2B5EF4-FFF2-40B4-BE49-F238E27FC236}">
                      <a16:creationId xmlns:a16="http://schemas.microsoft.com/office/drawing/2014/main" id="{0193E84B-59CD-4DF2-8F90-D9507B7EFC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00620" y="2506111"/>
                  <a:ext cx="690022" cy="690022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FA672C5-1D68-441F-BE00-BED9DCF45AB8}"/>
                    </a:ext>
                  </a:extLst>
                </p:cNvPr>
                <p:cNvSpPr txBox="1"/>
                <p:nvPr/>
              </p:nvSpPr>
              <p:spPr>
                <a:xfrm>
                  <a:off x="10393074" y="2649843"/>
                  <a:ext cx="17829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indent="0">
                    <a:buNone/>
                  </a:pPr>
                  <a:r>
                    <a:rPr lang="en-US" altLang="ko-KR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 pitchFamily="34" charset="0"/>
                    </a:rPr>
                    <a:t>33.3</a:t>
                  </a:r>
                  <a:r>
                    <a:rPr lang="ko-KR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 pitchFamily="34" charset="0"/>
                    </a:rPr>
                    <a:t>일</a:t>
                  </a:r>
                  <a:endParaRPr lang="en-US" altLang="ko-K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9CEED00-961E-41C0-856E-3C36E590F070}"/>
                    </a:ext>
                  </a:extLst>
                </p:cNvPr>
                <p:cNvSpPr txBox="1"/>
                <p:nvPr/>
              </p:nvSpPr>
              <p:spPr>
                <a:xfrm>
                  <a:off x="9447594" y="1696657"/>
                  <a:ext cx="2607690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kumimoji="1" lang="en-US" altLang="ko-KR" sz="18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  <a:p>
                  <a:pPr algn="ctr"/>
                  <a:r>
                    <a:rPr kumimoji="1"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평균 처리 기간</a:t>
                  </a:r>
                  <a:endParaRPr kumimoji="1"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</p:txBody>
            </p:sp>
          </p:grpSp>
          <p:pic>
            <p:nvPicPr>
              <p:cNvPr id="48" name="그래픽 47" descr="조금 굽은 화살표">
                <a:extLst>
                  <a:ext uri="{FF2B5EF4-FFF2-40B4-BE49-F238E27FC236}">
                    <a16:creationId xmlns:a16="http://schemas.microsoft.com/office/drawing/2014/main" id="{8BE42A7B-ADFD-4AF8-8016-FD0636797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109617" y="192508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168C421-7C46-4930-9910-9C4BE8DEF4C5}"/>
                </a:ext>
              </a:extLst>
            </p:cNvPr>
            <p:cNvGrpSpPr/>
            <p:nvPr/>
          </p:nvGrpSpPr>
          <p:grpSpPr>
            <a:xfrm>
              <a:off x="866349" y="3265077"/>
              <a:ext cx="9853559" cy="1493147"/>
              <a:chOff x="684868" y="3404218"/>
              <a:chExt cx="9853559" cy="149314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4E420C59-8162-4813-937B-334CFA2A18C1}"/>
                  </a:ext>
                </a:extLst>
              </p:cNvPr>
              <p:cNvGrpSpPr/>
              <p:nvPr/>
            </p:nvGrpSpPr>
            <p:grpSpPr>
              <a:xfrm>
                <a:off x="684868" y="3404218"/>
                <a:ext cx="7916704" cy="1493147"/>
                <a:chOff x="684868" y="3404218"/>
                <a:chExt cx="7916704" cy="1493147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0F282D2B-7C8C-43C8-A5F4-8240BF535CE8}"/>
                    </a:ext>
                  </a:extLst>
                </p:cNvPr>
                <p:cNvGrpSpPr/>
                <p:nvPr/>
              </p:nvGrpSpPr>
              <p:grpSpPr>
                <a:xfrm>
                  <a:off x="684868" y="3404218"/>
                  <a:ext cx="2514170" cy="739496"/>
                  <a:chOff x="1179133" y="5514507"/>
                  <a:chExt cx="5022884" cy="1010938"/>
                </a:xfrm>
              </p:grpSpPr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4F9ACAF6-3999-42BF-9D6B-7B1DF7F5A004}"/>
                      </a:ext>
                    </a:extLst>
                  </p:cNvPr>
                  <p:cNvSpPr/>
                  <p:nvPr/>
                </p:nvSpPr>
                <p:spPr>
                  <a:xfrm>
                    <a:off x="1179133" y="5514507"/>
                    <a:ext cx="5022884" cy="97639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BE8FC1C-0793-4794-BB1A-2E5F16B8F7FB}"/>
                      </a:ext>
                    </a:extLst>
                  </p:cNvPr>
                  <p:cNvSpPr txBox="1"/>
                  <p:nvPr/>
                </p:nvSpPr>
                <p:spPr>
                  <a:xfrm>
                    <a:off x="1238986" y="5557718"/>
                    <a:ext cx="4963031" cy="9677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kumimoji="1" lang="ko-KR" altLang="en-US" sz="20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rPr>
                      <a:t>환불 처리 되지 않은 진료비 처리 건수</a:t>
                    </a:r>
                    <a:endParaRPr kumimoji="1" lang="en-US" altLang="ko-KR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endParaRPr>
                  </a:p>
                </p:txBody>
              </p:sp>
            </p:grp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95ED42B-8B4B-484C-BF68-18F2E009A356}"/>
                    </a:ext>
                  </a:extLst>
                </p:cNvPr>
                <p:cNvSpPr txBox="1"/>
                <p:nvPr/>
              </p:nvSpPr>
              <p:spPr>
                <a:xfrm>
                  <a:off x="1444852" y="4360534"/>
                  <a:ext cx="17829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indent="0">
                    <a:buNone/>
                  </a:pPr>
                  <a:r>
                    <a:rPr lang="en-US" altLang="ko-KR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 pitchFamily="34" charset="0"/>
                    </a:rPr>
                    <a:t>20,242</a:t>
                  </a:r>
                  <a:r>
                    <a:rPr lang="ko-KR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 pitchFamily="34" charset="0"/>
                    </a:rPr>
                    <a:t>건</a:t>
                  </a:r>
                  <a:endParaRPr lang="en-US" altLang="ko-K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endParaRPr>
                </a:p>
              </p:txBody>
            </p:sp>
            <p:grpSp>
              <p:nvGrpSpPr>
                <p:cNvPr id="53" name="Group 33">
                  <a:extLst>
                    <a:ext uri="{FF2B5EF4-FFF2-40B4-BE49-F238E27FC236}">
                      <a16:creationId xmlns:a16="http://schemas.microsoft.com/office/drawing/2014/main" id="{F5F8D249-2850-4DDA-B3E5-1E24AD0540A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52897" y="4180451"/>
                  <a:ext cx="492447" cy="716914"/>
                  <a:chOff x="3941816" y="1814078"/>
                  <a:chExt cx="1781788" cy="2593958"/>
                </a:xfrm>
              </p:grpSpPr>
              <p:grpSp>
                <p:nvGrpSpPr>
                  <p:cNvPr id="54" name="Group 34">
                    <a:extLst>
                      <a:ext uri="{FF2B5EF4-FFF2-40B4-BE49-F238E27FC236}">
                        <a16:creationId xmlns:a16="http://schemas.microsoft.com/office/drawing/2014/main" id="{B8921462-2DF6-45D4-9955-8D1613C121C4}"/>
                      </a:ext>
                    </a:extLst>
                  </p:cNvPr>
                  <p:cNvGrpSpPr/>
                  <p:nvPr/>
                </p:nvGrpSpPr>
                <p:grpSpPr>
                  <a:xfrm>
                    <a:off x="3941816" y="1814078"/>
                    <a:ext cx="1781788" cy="2593958"/>
                    <a:chOff x="2371069" y="2877253"/>
                    <a:chExt cx="416267" cy="606009"/>
                  </a:xfrm>
                </p:grpSpPr>
                <p:sp>
                  <p:nvSpPr>
                    <p:cNvPr id="63" name="Freeform 21">
                      <a:extLst>
                        <a:ext uri="{FF2B5EF4-FFF2-40B4-BE49-F238E27FC236}">
                          <a16:creationId xmlns:a16="http://schemas.microsoft.com/office/drawing/2014/main" id="{523888E8-0D44-4C7E-A7AC-75163A9C9D7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371069" y="2912822"/>
                      <a:ext cx="416267" cy="570440"/>
                    </a:xfrm>
                    <a:custGeom>
                      <a:avLst/>
                      <a:gdLst>
                        <a:gd name="T0" fmla="*/ 353 w 353"/>
                        <a:gd name="T1" fmla="*/ 461 h 485"/>
                        <a:gd name="T2" fmla="*/ 329 w 353"/>
                        <a:gd name="T3" fmla="*/ 485 h 485"/>
                        <a:gd name="T4" fmla="*/ 24 w 353"/>
                        <a:gd name="T5" fmla="*/ 485 h 485"/>
                        <a:gd name="T6" fmla="*/ 0 w 353"/>
                        <a:gd name="T7" fmla="*/ 461 h 485"/>
                        <a:gd name="T8" fmla="*/ 0 w 353"/>
                        <a:gd name="T9" fmla="*/ 24 h 485"/>
                        <a:gd name="T10" fmla="*/ 24 w 353"/>
                        <a:gd name="T11" fmla="*/ 0 h 485"/>
                        <a:gd name="T12" fmla="*/ 329 w 353"/>
                        <a:gd name="T13" fmla="*/ 0 h 485"/>
                        <a:gd name="T14" fmla="*/ 353 w 353"/>
                        <a:gd name="T15" fmla="*/ 24 h 485"/>
                        <a:gd name="T16" fmla="*/ 353 w 353"/>
                        <a:gd name="T17" fmla="*/ 461 h 4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53" h="485">
                          <a:moveTo>
                            <a:pt x="353" y="461"/>
                          </a:moveTo>
                          <a:cubicBezTo>
                            <a:pt x="353" y="475"/>
                            <a:pt x="343" y="485"/>
                            <a:pt x="329" y="485"/>
                          </a:cubicBezTo>
                          <a:cubicBezTo>
                            <a:pt x="24" y="485"/>
                            <a:pt x="24" y="485"/>
                            <a:pt x="24" y="485"/>
                          </a:cubicBezTo>
                          <a:cubicBezTo>
                            <a:pt x="11" y="485"/>
                            <a:pt x="0" y="475"/>
                            <a:pt x="0" y="461"/>
                          </a:cubicBezTo>
                          <a:cubicBezTo>
                            <a:pt x="0" y="24"/>
                            <a:pt x="0" y="24"/>
                            <a:pt x="0" y="24"/>
                          </a:cubicBezTo>
                          <a:cubicBezTo>
                            <a:pt x="0" y="11"/>
                            <a:pt x="11" y="0"/>
                            <a:pt x="24" y="0"/>
                          </a:cubicBezTo>
                          <a:cubicBezTo>
                            <a:pt x="329" y="0"/>
                            <a:pt x="329" y="0"/>
                            <a:pt x="329" y="0"/>
                          </a:cubicBezTo>
                          <a:cubicBezTo>
                            <a:pt x="343" y="0"/>
                            <a:pt x="353" y="11"/>
                            <a:pt x="353" y="24"/>
                          </a:cubicBezTo>
                          <a:lnTo>
                            <a:pt x="353" y="46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  <a:effectLst>
                      <a:outerShdw dist="101600" dir="2700000" algn="tl" rotWithShape="0">
                        <a:prstClr val="black">
                          <a:alpha val="13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4" name="Rectangle 40">
                      <a:extLst>
                        <a:ext uri="{FF2B5EF4-FFF2-40B4-BE49-F238E27FC236}">
                          <a16:creationId xmlns:a16="http://schemas.microsoft.com/office/drawing/2014/main" id="{93C88E6E-68AF-45DF-8D1E-89C68AC198B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08866" y="2956587"/>
                      <a:ext cx="340673" cy="471471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5" name="Freeform 23">
                      <a:extLst>
                        <a:ext uri="{FF2B5EF4-FFF2-40B4-BE49-F238E27FC236}">
                          <a16:creationId xmlns:a16="http://schemas.microsoft.com/office/drawing/2014/main" id="{166C5F64-2E86-41C6-819D-A615B9D5C9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06877" y="2954100"/>
                      <a:ext cx="345148" cy="476444"/>
                    </a:xfrm>
                    <a:custGeom>
                      <a:avLst/>
                      <a:gdLst>
                        <a:gd name="T0" fmla="*/ 689 w 694"/>
                        <a:gd name="T1" fmla="*/ 953 h 958"/>
                        <a:gd name="T2" fmla="*/ 689 w 694"/>
                        <a:gd name="T3" fmla="*/ 948 h 958"/>
                        <a:gd name="T4" fmla="*/ 9 w 694"/>
                        <a:gd name="T5" fmla="*/ 948 h 958"/>
                        <a:gd name="T6" fmla="*/ 9 w 694"/>
                        <a:gd name="T7" fmla="*/ 9 h 958"/>
                        <a:gd name="T8" fmla="*/ 684 w 694"/>
                        <a:gd name="T9" fmla="*/ 9 h 958"/>
                        <a:gd name="T10" fmla="*/ 684 w 694"/>
                        <a:gd name="T11" fmla="*/ 953 h 958"/>
                        <a:gd name="T12" fmla="*/ 689 w 694"/>
                        <a:gd name="T13" fmla="*/ 953 h 958"/>
                        <a:gd name="T14" fmla="*/ 689 w 694"/>
                        <a:gd name="T15" fmla="*/ 948 h 958"/>
                        <a:gd name="T16" fmla="*/ 689 w 694"/>
                        <a:gd name="T17" fmla="*/ 953 h 958"/>
                        <a:gd name="T18" fmla="*/ 694 w 694"/>
                        <a:gd name="T19" fmla="*/ 953 h 958"/>
                        <a:gd name="T20" fmla="*/ 694 w 694"/>
                        <a:gd name="T21" fmla="*/ 0 h 958"/>
                        <a:gd name="T22" fmla="*/ 0 w 694"/>
                        <a:gd name="T23" fmla="*/ 0 h 958"/>
                        <a:gd name="T24" fmla="*/ 0 w 694"/>
                        <a:gd name="T25" fmla="*/ 958 h 958"/>
                        <a:gd name="T26" fmla="*/ 694 w 694"/>
                        <a:gd name="T27" fmla="*/ 958 h 958"/>
                        <a:gd name="T28" fmla="*/ 694 w 694"/>
                        <a:gd name="T29" fmla="*/ 953 h 958"/>
                        <a:gd name="T30" fmla="*/ 689 w 694"/>
                        <a:gd name="T31" fmla="*/ 953 h 9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694" h="958">
                          <a:moveTo>
                            <a:pt x="689" y="953"/>
                          </a:moveTo>
                          <a:lnTo>
                            <a:pt x="689" y="948"/>
                          </a:lnTo>
                          <a:lnTo>
                            <a:pt x="9" y="948"/>
                          </a:lnTo>
                          <a:lnTo>
                            <a:pt x="9" y="9"/>
                          </a:lnTo>
                          <a:lnTo>
                            <a:pt x="684" y="9"/>
                          </a:lnTo>
                          <a:lnTo>
                            <a:pt x="684" y="953"/>
                          </a:lnTo>
                          <a:lnTo>
                            <a:pt x="689" y="953"/>
                          </a:lnTo>
                          <a:lnTo>
                            <a:pt x="689" y="948"/>
                          </a:lnTo>
                          <a:lnTo>
                            <a:pt x="689" y="953"/>
                          </a:lnTo>
                          <a:lnTo>
                            <a:pt x="694" y="953"/>
                          </a:lnTo>
                          <a:lnTo>
                            <a:pt x="694" y="0"/>
                          </a:lnTo>
                          <a:lnTo>
                            <a:pt x="0" y="0"/>
                          </a:lnTo>
                          <a:lnTo>
                            <a:pt x="0" y="958"/>
                          </a:lnTo>
                          <a:lnTo>
                            <a:pt x="694" y="958"/>
                          </a:lnTo>
                          <a:lnTo>
                            <a:pt x="694" y="953"/>
                          </a:lnTo>
                          <a:lnTo>
                            <a:pt x="689" y="95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6" name="Freeform: Shape 42">
                      <a:extLst>
                        <a:ext uri="{FF2B5EF4-FFF2-40B4-BE49-F238E27FC236}">
                          <a16:creationId xmlns:a16="http://schemas.microsoft.com/office/drawing/2014/main" id="{73A629E0-D201-40E5-865C-5EDB879CE2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06261" y="3056183"/>
                      <a:ext cx="220670" cy="301384"/>
                    </a:xfrm>
                    <a:custGeom>
                      <a:avLst/>
                      <a:gdLst>
                        <a:gd name="connsiteX0" fmla="*/ 27458 w 277014"/>
                        <a:gd name="connsiteY0" fmla="*/ 286961 h 301384"/>
                        <a:gd name="connsiteX1" fmla="*/ 250055 w 277014"/>
                        <a:gd name="connsiteY1" fmla="*/ 286961 h 301384"/>
                        <a:gd name="connsiteX2" fmla="*/ 257121 w 277014"/>
                        <a:gd name="connsiteY2" fmla="*/ 294173 h 301384"/>
                        <a:gd name="connsiteX3" fmla="*/ 250055 w 277014"/>
                        <a:gd name="connsiteY3" fmla="*/ 301384 h 301384"/>
                        <a:gd name="connsiteX4" fmla="*/ 27458 w 277014"/>
                        <a:gd name="connsiteY4" fmla="*/ 301384 h 301384"/>
                        <a:gd name="connsiteX5" fmla="*/ 20391 w 277014"/>
                        <a:gd name="connsiteY5" fmla="*/ 294173 h 301384"/>
                        <a:gd name="connsiteX6" fmla="*/ 27458 w 277014"/>
                        <a:gd name="connsiteY6" fmla="*/ 286961 h 301384"/>
                        <a:gd name="connsiteX7" fmla="*/ 7073 w 277014"/>
                        <a:gd name="connsiteY7" fmla="*/ 238720 h 301384"/>
                        <a:gd name="connsiteX8" fmla="*/ 269941 w 277014"/>
                        <a:gd name="connsiteY8" fmla="*/ 238720 h 301384"/>
                        <a:gd name="connsiteX9" fmla="*/ 277014 w 277014"/>
                        <a:gd name="connsiteY9" fmla="*/ 245932 h 301384"/>
                        <a:gd name="connsiteX10" fmla="*/ 269941 w 277014"/>
                        <a:gd name="connsiteY10" fmla="*/ 253143 h 301384"/>
                        <a:gd name="connsiteX11" fmla="*/ 7073 w 277014"/>
                        <a:gd name="connsiteY11" fmla="*/ 253143 h 301384"/>
                        <a:gd name="connsiteX12" fmla="*/ 0 w 277014"/>
                        <a:gd name="connsiteY12" fmla="*/ 245932 h 301384"/>
                        <a:gd name="connsiteX13" fmla="*/ 7073 w 277014"/>
                        <a:gd name="connsiteY13" fmla="*/ 238720 h 301384"/>
                        <a:gd name="connsiteX14" fmla="*/ 27458 w 277014"/>
                        <a:gd name="connsiteY14" fmla="*/ 191971 h 301384"/>
                        <a:gd name="connsiteX15" fmla="*/ 250055 w 277014"/>
                        <a:gd name="connsiteY15" fmla="*/ 191971 h 301384"/>
                        <a:gd name="connsiteX16" fmla="*/ 257121 w 277014"/>
                        <a:gd name="connsiteY16" fmla="*/ 198933 h 301384"/>
                        <a:gd name="connsiteX17" fmla="*/ 250055 w 277014"/>
                        <a:gd name="connsiteY17" fmla="*/ 205896 h 301384"/>
                        <a:gd name="connsiteX18" fmla="*/ 27458 w 277014"/>
                        <a:gd name="connsiteY18" fmla="*/ 205896 h 301384"/>
                        <a:gd name="connsiteX19" fmla="*/ 20391 w 277014"/>
                        <a:gd name="connsiteY19" fmla="*/ 198933 h 301384"/>
                        <a:gd name="connsiteX20" fmla="*/ 27458 w 277014"/>
                        <a:gd name="connsiteY20" fmla="*/ 191971 h 301384"/>
                        <a:gd name="connsiteX21" fmla="*/ 7073 w 277014"/>
                        <a:gd name="connsiteY21" fmla="*/ 143729 h 301384"/>
                        <a:gd name="connsiteX22" fmla="*/ 269941 w 277014"/>
                        <a:gd name="connsiteY22" fmla="*/ 143729 h 301384"/>
                        <a:gd name="connsiteX23" fmla="*/ 277014 w 277014"/>
                        <a:gd name="connsiteY23" fmla="*/ 150691 h 301384"/>
                        <a:gd name="connsiteX24" fmla="*/ 269941 w 277014"/>
                        <a:gd name="connsiteY24" fmla="*/ 157654 h 301384"/>
                        <a:gd name="connsiteX25" fmla="*/ 7073 w 277014"/>
                        <a:gd name="connsiteY25" fmla="*/ 157654 h 301384"/>
                        <a:gd name="connsiteX26" fmla="*/ 0 w 277014"/>
                        <a:gd name="connsiteY26" fmla="*/ 150691 h 301384"/>
                        <a:gd name="connsiteX27" fmla="*/ 7073 w 277014"/>
                        <a:gd name="connsiteY27" fmla="*/ 143729 h 301384"/>
                        <a:gd name="connsiteX28" fmla="*/ 27458 w 277014"/>
                        <a:gd name="connsiteY28" fmla="*/ 95488 h 301384"/>
                        <a:gd name="connsiteX29" fmla="*/ 250055 w 277014"/>
                        <a:gd name="connsiteY29" fmla="*/ 95488 h 301384"/>
                        <a:gd name="connsiteX30" fmla="*/ 257121 w 277014"/>
                        <a:gd name="connsiteY30" fmla="*/ 102450 h 301384"/>
                        <a:gd name="connsiteX31" fmla="*/ 250055 w 277014"/>
                        <a:gd name="connsiteY31" fmla="*/ 109413 h 301384"/>
                        <a:gd name="connsiteX32" fmla="*/ 27458 w 277014"/>
                        <a:gd name="connsiteY32" fmla="*/ 109413 h 301384"/>
                        <a:gd name="connsiteX33" fmla="*/ 20391 w 277014"/>
                        <a:gd name="connsiteY33" fmla="*/ 102450 h 301384"/>
                        <a:gd name="connsiteX34" fmla="*/ 27458 w 277014"/>
                        <a:gd name="connsiteY34" fmla="*/ 95488 h 301384"/>
                        <a:gd name="connsiteX35" fmla="*/ 7073 w 277014"/>
                        <a:gd name="connsiteY35" fmla="*/ 47247 h 301384"/>
                        <a:gd name="connsiteX36" fmla="*/ 269941 w 277014"/>
                        <a:gd name="connsiteY36" fmla="*/ 47247 h 301384"/>
                        <a:gd name="connsiteX37" fmla="*/ 277014 w 277014"/>
                        <a:gd name="connsiteY37" fmla="*/ 54209 h 301384"/>
                        <a:gd name="connsiteX38" fmla="*/ 269941 w 277014"/>
                        <a:gd name="connsiteY38" fmla="*/ 61172 h 301384"/>
                        <a:gd name="connsiteX39" fmla="*/ 7073 w 277014"/>
                        <a:gd name="connsiteY39" fmla="*/ 61172 h 301384"/>
                        <a:gd name="connsiteX40" fmla="*/ 0 w 277014"/>
                        <a:gd name="connsiteY40" fmla="*/ 54209 h 301384"/>
                        <a:gd name="connsiteX41" fmla="*/ 7073 w 277014"/>
                        <a:gd name="connsiteY41" fmla="*/ 47247 h 301384"/>
                        <a:gd name="connsiteX42" fmla="*/ 27458 w 277014"/>
                        <a:gd name="connsiteY42" fmla="*/ 0 h 301384"/>
                        <a:gd name="connsiteX43" fmla="*/ 250055 w 277014"/>
                        <a:gd name="connsiteY43" fmla="*/ 0 h 301384"/>
                        <a:gd name="connsiteX44" fmla="*/ 257121 w 277014"/>
                        <a:gd name="connsiteY44" fmla="*/ 7211 h 301384"/>
                        <a:gd name="connsiteX45" fmla="*/ 250055 w 277014"/>
                        <a:gd name="connsiteY45" fmla="*/ 14423 h 301384"/>
                        <a:gd name="connsiteX46" fmla="*/ 27458 w 277014"/>
                        <a:gd name="connsiteY46" fmla="*/ 14423 h 301384"/>
                        <a:gd name="connsiteX47" fmla="*/ 20391 w 277014"/>
                        <a:gd name="connsiteY47" fmla="*/ 7211 h 301384"/>
                        <a:gd name="connsiteX48" fmla="*/ 27458 w 277014"/>
                        <a:gd name="connsiteY48" fmla="*/ 0 h 301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</a:cxnLst>
                      <a:rect l="l" t="t" r="r" b="b"/>
                      <a:pathLst>
                        <a:path w="277014" h="301384">
                          <a:moveTo>
                            <a:pt x="27458" y="286961"/>
                          </a:moveTo>
                          <a:cubicBezTo>
                            <a:pt x="27458" y="286961"/>
                            <a:pt x="27458" y="286961"/>
                            <a:pt x="250055" y="286961"/>
                          </a:cubicBezTo>
                          <a:cubicBezTo>
                            <a:pt x="254766" y="286961"/>
                            <a:pt x="257121" y="290567"/>
                            <a:pt x="257121" y="294173"/>
                          </a:cubicBezTo>
                          <a:cubicBezTo>
                            <a:pt x="257121" y="297778"/>
                            <a:pt x="254766" y="301384"/>
                            <a:pt x="250055" y="301384"/>
                          </a:cubicBezTo>
                          <a:cubicBezTo>
                            <a:pt x="250055" y="301384"/>
                            <a:pt x="250055" y="301384"/>
                            <a:pt x="27458" y="301384"/>
                          </a:cubicBezTo>
                          <a:cubicBezTo>
                            <a:pt x="23924" y="301384"/>
                            <a:pt x="20391" y="297778"/>
                            <a:pt x="20391" y="294173"/>
                          </a:cubicBezTo>
                          <a:cubicBezTo>
                            <a:pt x="20391" y="290567"/>
                            <a:pt x="23924" y="286961"/>
                            <a:pt x="27458" y="286961"/>
                          </a:cubicBezTo>
                          <a:close/>
                          <a:moveTo>
                            <a:pt x="7073" y="238720"/>
                          </a:moveTo>
                          <a:cubicBezTo>
                            <a:pt x="7073" y="238720"/>
                            <a:pt x="7073" y="238720"/>
                            <a:pt x="269941" y="238720"/>
                          </a:cubicBezTo>
                          <a:cubicBezTo>
                            <a:pt x="273478" y="238720"/>
                            <a:pt x="277014" y="242326"/>
                            <a:pt x="277014" y="245932"/>
                          </a:cubicBezTo>
                          <a:cubicBezTo>
                            <a:pt x="277014" y="250739"/>
                            <a:pt x="273478" y="253143"/>
                            <a:pt x="269941" y="253143"/>
                          </a:cubicBezTo>
                          <a:cubicBezTo>
                            <a:pt x="269941" y="253143"/>
                            <a:pt x="269941" y="253143"/>
                            <a:pt x="7073" y="253143"/>
                          </a:cubicBezTo>
                          <a:cubicBezTo>
                            <a:pt x="3536" y="253143"/>
                            <a:pt x="0" y="250739"/>
                            <a:pt x="0" y="245932"/>
                          </a:cubicBezTo>
                          <a:cubicBezTo>
                            <a:pt x="0" y="242326"/>
                            <a:pt x="3536" y="238720"/>
                            <a:pt x="7073" y="238720"/>
                          </a:cubicBezTo>
                          <a:close/>
                          <a:moveTo>
                            <a:pt x="27458" y="191971"/>
                          </a:moveTo>
                          <a:cubicBezTo>
                            <a:pt x="27458" y="191971"/>
                            <a:pt x="27458" y="191971"/>
                            <a:pt x="250055" y="191971"/>
                          </a:cubicBezTo>
                          <a:cubicBezTo>
                            <a:pt x="254766" y="191971"/>
                            <a:pt x="257121" y="194292"/>
                            <a:pt x="257121" y="198933"/>
                          </a:cubicBezTo>
                          <a:cubicBezTo>
                            <a:pt x="257121" y="202415"/>
                            <a:pt x="254766" y="205896"/>
                            <a:pt x="250055" y="205896"/>
                          </a:cubicBezTo>
                          <a:cubicBezTo>
                            <a:pt x="250055" y="205896"/>
                            <a:pt x="250055" y="205896"/>
                            <a:pt x="27458" y="205896"/>
                          </a:cubicBezTo>
                          <a:cubicBezTo>
                            <a:pt x="23924" y="205896"/>
                            <a:pt x="20391" y="202415"/>
                            <a:pt x="20391" y="198933"/>
                          </a:cubicBezTo>
                          <a:cubicBezTo>
                            <a:pt x="20391" y="194292"/>
                            <a:pt x="23924" y="191971"/>
                            <a:pt x="27458" y="191971"/>
                          </a:cubicBezTo>
                          <a:close/>
                          <a:moveTo>
                            <a:pt x="7073" y="143729"/>
                          </a:moveTo>
                          <a:cubicBezTo>
                            <a:pt x="7073" y="143729"/>
                            <a:pt x="7073" y="143729"/>
                            <a:pt x="269941" y="143729"/>
                          </a:cubicBezTo>
                          <a:cubicBezTo>
                            <a:pt x="273478" y="143729"/>
                            <a:pt x="277014" y="147210"/>
                            <a:pt x="277014" y="150691"/>
                          </a:cubicBezTo>
                          <a:cubicBezTo>
                            <a:pt x="277014" y="154173"/>
                            <a:pt x="273478" y="157654"/>
                            <a:pt x="269941" y="157654"/>
                          </a:cubicBezTo>
                          <a:cubicBezTo>
                            <a:pt x="269941" y="157654"/>
                            <a:pt x="269941" y="157654"/>
                            <a:pt x="7073" y="157654"/>
                          </a:cubicBezTo>
                          <a:cubicBezTo>
                            <a:pt x="3536" y="157654"/>
                            <a:pt x="0" y="154173"/>
                            <a:pt x="0" y="150691"/>
                          </a:cubicBezTo>
                          <a:cubicBezTo>
                            <a:pt x="0" y="147210"/>
                            <a:pt x="3536" y="143729"/>
                            <a:pt x="7073" y="143729"/>
                          </a:cubicBezTo>
                          <a:close/>
                          <a:moveTo>
                            <a:pt x="27458" y="95488"/>
                          </a:moveTo>
                          <a:cubicBezTo>
                            <a:pt x="27458" y="95488"/>
                            <a:pt x="27458" y="95488"/>
                            <a:pt x="250055" y="95488"/>
                          </a:cubicBezTo>
                          <a:cubicBezTo>
                            <a:pt x="254766" y="95488"/>
                            <a:pt x="257121" y="98969"/>
                            <a:pt x="257121" y="102450"/>
                          </a:cubicBezTo>
                          <a:cubicBezTo>
                            <a:pt x="257121" y="107092"/>
                            <a:pt x="254766" y="109413"/>
                            <a:pt x="250055" y="109413"/>
                          </a:cubicBezTo>
                          <a:cubicBezTo>
                            <a:pt x="250055" y="109413"/>
                            <a:pt x="250055" y="109413"/>
                            <a:pt x="27458" y="109413"/>
                          </a:cubicBezTo>
                          <a:cubicBezTo>
                            <a:pt x="23924" y="109413"/>
                            <a:pt x="20391" y="107092"/>
                            <a:pt x="20391" y="102450"/>
                          </a:cubicBezTo>
                          <a:cubicBezTo>
                            <a:pt x="20391" y="98969"/>
                            <a:pt x="23924" y="95488"/>
                            <a:pt x="27458" y="95488"/>
                          </a:cubicBezTo>
                          <a:close/>
                          <a:moveTo>
                            <a:pt x="7073" y="47247"/>
                          </a:moveTo>
                          <a:cubicBezTo>
                            <a:pt x="7073" y="47247"/>
                            <a:pt x="7073" y="47247"/>
                            <a:pt x="269941" y="47247"/>
                          </a:cubicBezTo>
                          <a:cubicBezTo>
                            <a:pt x="273478" y="47247"/>
                            <a:pt x="277014" y="50728"/>
                            <a:pt x="277014" y="54209"/>
                          </a:cubicBezTo>
                          <a:cubicBezTo>
                            <a:pt x="277014" y="58851"/>
                            <a:pt x="273478" y="61172"/>
                            <a:pt x="269941" y="61172"/>
                          </a:cubicBezTo>
                          <a:cubicBezTo>
                            <a:pt x="269941" y="61172"/>
                            <a:pt x="269941" y="61172"/>
                            <a:pt x="7073" y="61172"/>
                          </a:cubicBezTo>
                          <a:cubicBezTo>
                            <a:pt x="3536" y="61172"/>
                            <a:pt x="0" y="58851"/>
                            <a:pt x="0" y="54209"/>
                          </a:cubicBezTo>
                          <a:cubicBezTo>
                            <a:pt x="0" y="50728"/>
                            <a:pt x="3536" y="47247"/>
                            <a:pt x="7073" y="47247"/>
                          </a:cubicBezTo>
                          <a:close/>
                          <a:moveTo>
                            <a:pt x="27458" y="0"/>
                          </a:moveTo>
                          <a:cubicBezTo>
                            <a:pt x="27458" y="0"/>
                            <a:pt x="27458" y="0"/>
                            <a:pt x="250055" y="0"/>
                          </a:cubicBezTo>
                          <a:cubicBezTo>
                            <a:pt x="254766" y="0"/>
                            <a:pt x="257121" y="2404"/>
                            <a:pt x="257121" y="7211"/>
                          </a:cubicBezTo>
                          <a:cubicBezTo>
                            <a:pt x="257121" y="10817"/>
                            <a:pt x="254766" y="14423"/>
                            <a:pt x="250055" y="14423"/>
                          </a:cubicBezTo>
                          <a:cubicBezTo>
                            <a:pt x="250055" y="14423"/>
                            <a:pt x="250055" y="14423"/>
                            <a:pt x="27458" y="14423"/>
                          </a:cubicBezTo>
                          <a:cubicBezTo>
                            <a:pt x="23924" y="14423"/>
                            <a:pt x="20391" y="10817"/>
                            <a:pt x="20391" y="7211"/>
                          </a:cubicBezTo>
                          <a:cubicBezTo>
                            <a:pt x="20391" y="2404"/>
                            <a:pt x="23924" y="0"/>
                            <a:pt x="27458" y="0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" name="Freeform: Shape 43">
                      <a:extLst>
                        <a:ext uri="{FF2B5EF4-FFF2-40B4-BE49-F238E27FC236}">
                          <a16:creationId xmlns:a16="http://schemas.microsoft.com/office/drawing/2014/main" id="{2CD6F9C8-3730-454C-8E95-EEDF575E3D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4461" y="2877253"/>
                      <a:ext cx="189484" cy="105196"/>
                    </a:xfrm>
                    <a:custGeom>
                      <a:avLst/>
                      <a:gdLst>
                        <a:gd name="connsiteX0" fmla="*/ 94742 w 189484"/>
                        <a:gd name="connsiteY0" fmla="*/ 19975 h 105196"/>
                        <a:gd name="connsiteX1" fmla="*/ 68758 w 189484"/>
                        <a:gd name="connsiteY1" fmla="*/ 30738 h 105196"/>
                        <a:gd name="connsiteX2" fmla="*/ 61813 w 189484"/>
                        <a:gd name="connsiteY2" fmla="*/ 47505 h 105196"/>
                        <a:gd name="connsiteX3" fmla="*/ 87055 w 189484"/>
                        <a:gd name="connsiteY3" fmla="*/ 47505 h 105196"/>
                        <a:gd name="connsiteX4" fmla="*/ 127671 w 189484"/>
                        <a:gd name="connsiteY4" fmla="*/ 47505 h 105196"/>
                        <a:gd name="connsiteX5" fmla="*/ 120726 w 189484"/>
                        <a:gd name="connsiteY5" fmla="*/ 30738 h 105196"/>
                        <a:gd name="connsiteX6" fmla="*/ 94742 w 189484"/>
                        <a:gd name="connsiteY6" fmla="*/ 19975 h 105196"/>
                        <a:gd name="connsiteX7" fmla="*/ 94742 w 189484"/>
                        <a:gd name="connsiteY7" fmla="*/ 0 h 105196"/>
                        <a:gd name="connsiteX8" fmla="*/ 134851 w 189484"/>
                        <a:gd name="connsiteY8" fmla="*/ 16614 h 105196"/>
                        <a:gd name="connsiteX9" fmla="*/ 147646 w 189484"/>
                        <a:gd name="connsiteY9" fmla="*/ 47505 h 105196"/>
                        <a:gd name="connsiteX10" fmla="*/ 148292 w 189484"/>
                        <a:gd name="connsiteY10" fmla="*/ 47505 h 105196"/>
                        <a:gd name="connsiteX11" fmla="*/ 189484 w 189484"/>
                        <a:gd name="connsiteY11" fmla="*/ 89890 h 105196"/>
                        <a:gd name="connsiteX12" fmla="*/ 174184 w 189484"/>
                        <a:gd name="connsiteY12" fmla="*/ 105196 h 105196"/>
                        <a:gd name="connsiteX13" fmla="*/ 15300 w 189484"/>
                        <a:gd name="connsiteY13" fmla="*/ 105196 h 105196"/>
                        <a:gd name="connsiteX14" fmla="*/ 0 w 189484"/>
                        <a:gd name="connsiteY14" fmla="*/ 89890 h 105196"/>
                        <a:gd name="connsiteX15" fmla="*/ 12358 w 189484"/>
                        <a:gd name="connsiteY15" fmla="*/ 59868 h 105196"/>
                        <a:gd name="connsiteX16" fmla="*/ 41729 w 189484"/>
                        <a:gd name="connsiteY16" fmla="*/ 47769 h 105196"/>
                        <a:gd name="connsiteX17" fmla="*/ 54634 w 189484"/>
                        <a:gd name="connsiteY17" fmla="*/ 16614 h 105196"/>
                        <a:gd name="connsiteX18" fmla="*/ 94742 w 189484"/>
                        <a:gd name="connsiteY18" fmla="*/ 0 h 10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89484" h="105196">
                          <a:moveTo>
                            <a:pt x="94742" y="19975"/>
                          </a:moveTo>
                          <a:cubicBezTo>
                            <a:pt x="84595" y="19975"/>
                            <a:pt x="75408" y="24088"/>
                            <a:pt x="68758" y="30738"/>
                          </a:cubicBezTo>
                          <a:lnTo>
                            <a:pt x="61813" y="47505"/>
                          </a:lnTo>
                          <a:lnTo>
                            <a:pt x="87055" y="47505"/>
                          </a:lnTo>
                          <a:lnTo>
                            <a:pt x="127671" y="47505"/>
                          </a:lnTo>
                          <a:lnTo>
                            <a:pt x="120726" y="30738"/>
                          </a:lnTo>
                          <a:cubicBezTo>
                            <a:pt x="114076" y="24088"/>
                            <a:pt x="104890" y="19975"/>
                            <a:pt x="94742" y="19975"/>
                          </a:cubicBezTo>
                          <a:close/>
                          <a:moveTo>
                            <a:pt x="94742" y="0"/>
                          </a:moveTo>
                          <a:cubicBezTo>
                            <a:pt x="110406" y="0"/>
                            <a:pt x="124586" y="6349"/>
                            <a:pt x="134851" y="16614"/>
                          </a:cubicBezTo>
                          <a:lnTo>
                            <a:pt x="147646" y="47505"/>
                          </a:lnTo>
                          <a:lnTo>
                            <a:pt x="148292" y="47505"/>
                          </a:lnTo>
                          <a:cubicBezTo>
                            <a:pt x="171830" y="47505"/>
                            <a:pt x="189484" y="66343"/>
                            <a:pt x="189484" y="89890"/>
                          </a:cubicBezTo>
                          <a:cubicBezTo>
                            <a:pt x="189484" y="98132"/>
                            <a:pt x="182423" y="105196"/>
                            <a:pt x="174184" y="105196"/>
                          </a:cubicBezTo>
                          <a:cubicBezTo>
                            <a:pt x="174184" y="105196"/>
                            <a:pt x="174184" y="105196"/>
                            <a:pt x="15300" y="105196"/>
                          </a:cubicBezTo>
                          <a:cubicBezTo>
                            <a:pt x="7061" y="105196"/>
                            <a:pt x="0" y="98132"/>
                            <a:pt x="0" y="89890"/>
                          </a:cubicBezTo>
                          <a:cubicBezTo>
                            <a:pt x="0" y="78117"/>
                            <a:pt x="4708" y="67520"/>
                            <a:pt x="12358" y="59868"/>
                          </a:cubicBezTo>
                          <a:lnTo>
                            <a:pt x="41729" y="47769"/>
                          </a:lnTo>
                          <a:lnTo>
                            <a:pt x="54634" y="16614"/>
                          </a:lnTo>
                          <a:cubicBezTo>
                            <a:pt x="64898" y="6349"/>
                            <a:pt x="79079" y="0"/>
                            <a:pt x="94742" y="0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57" name="Chevron 2">
                    <a:extLst>
                      <a:ext uri="{FF2B5EF4-FFF2-40B4-BE49-F238E27FC236}">
                        <a16:creationId xmlns:a16="http://schemas.microsoft.com/office/drawing/2014/main" id="{AF1EC713-40BF-4AA8-80DA-3231B99C9E7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98486" y="2547223"/>
                    <a:ext cx="270623" cy="267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0741" h="3782395">
                        <a:moveTo>
                          <a:pt x="272737" y="3782395"/>
                        </a:moveTo>
                        <a:lnTo>
                          <a:pt x="272737" y="1129329"/>
                        </a:lnTo>
                        <a:cubicBezTo>
                          <a:pt x="368718" y="1192933"/>
                          <a:pt x="457831" y="1251924"/>
                          <a:pt x="541946" y="1307175"/>
                        </a:cubicBezTo>
                        <a:lnTo>
                          <a:pt x="541946" y="3513186"/>
                        </a:lnTo>
                        <a:lnTo>
                          <a:pt x="3561532" y="3513186"/>
                        </a:lnTo>
                        <a:lnTo>
                          <a:pt x="3561532" y="1985872"/>
                        </a:lnTo>
                        <a:lnTo>
                          <a:pt x="3590324" y="1967561"/>
                        </a:lnTo>
                        <a:cubicBezTo>
                          <a:pt x="3580733" y="1962993"/>
                          <a:pt x="3571122" y="1958413"/>
                          <a:pt x="3561532" y="1953733"/>
                        </a:cubicBezTo>
                        <a:lnTo>
                          <a:pt x="3561532" y="522839"/>
                        </a:lnTo>
                        <a:lnTo>
                          <a:pt x="881682" y="522839"/>
                        </a:lnTo>
                        <a:cubicBezTo>
                          <a:pt x="739027" y="434224"/>
                          <a:pt x="600115" y="344664"/>
                          <a:pt x="466828" y="253630"/>
                        </a:cubicBezTo>
                        <a:lnTo>
                          <a:pt x="3830741" y="253630"/>
                        </a:lnTo>
                        <a:lnTo>
                          <a:pt x="3830741" y="3782395"/>
                        </a:lnTo>
                        <a:close/>
                        <a:moveTo>
                          <a:pt x="0" y="0"/>
                        </a:moveTo>
                        <a:cubicBezTo>
                          <a:pt x="678168" y="716943"/>
                          <a:pt x="2221880" y="1454406"/>
                          <a:pt x="3416058" y="1983649"/>
                        </a:cubicBezTo>
                        <a:cubicBezTo>
                          <a:pt x="2906515" y="2315100"/>
                          <a:pt x="1976707" y="2643252"/>
                          <a:pt x="1914290" y="3355250"/>
                        </a:cubicBezTo>
                        <a:lnTo>
                          <a:pt x="1318205" y="3154450"/>
                        </a:lnTo>
                        <a:cubicBezTo>
                          <a:pt x="1531531" y="2503259"/>
                          <a:pt x="1765419" y="2324696"/>
                          <a:pt x="2221606" y="1999551"/>
                        </a:cubicBezTo>
                        <a:cubicBezTo>
                          <a:pt x="1369032" y="1616387"/>
                          <a:pt x="1025337" y="1447905"/>
                          <a:pt x="21688" y="786442"/>
                        </a:cubicBezTo>
                        <a:cubicBezTo>
                          <a:pt x="14534" y="524743"/>
                          <a:pt x="14718" y="351758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C1262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" name="Chevron 2">
                    <a:extLst>
                      <a:ext uri="{FF2B5EF4-FFF2-40B4-BE49-F238E27FC236}">
                        <a16:creationId xmlns:a16="http://schemas.microsoft.com/office/drawing/2014/main" id="{DAAB94EF-6A9E-4CEB-B64F-6B94A552E3E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201989" y="2898837"/>
                    <a:ext cx="270623" cy="267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0741" h="3782395">
                        <a:moveTo>
                          <a:pt x="272737" y="3782395"/>
                        </a:moveTo>
                        <a:lnTo>
                          <a:pt x="272737" y="1129329"/>
                        </a:lnTo>
                        <a:cubicBezTo>
                          <a:pt x="368718" y="1192933"/>
                          <a:pt x="457831" y="1251924"/>
                          <a:pt x="541946" y="1307175"/>
                        </a:cubicBezTo>
                        <a:lnTo>
                          <a:pt x="541946" y="3513186"/>
                        </a:lnTo>
                        <a:lnTo>
                          <a:pt x="3561532" y="3513186"/>
                        </a:lnTo>
                        <a:lnTo>
                          <a:pt x="3561532" y="1985872"/>
                        </a:lnTo>
                        <a:lnTo>
                          <a:pt x="3590324" y="1967561"/>
                        </a:lnTo>
                        <a:cubicBezTo>
                          <a:pt x="3580733" y="1962993"/>
                          <a:pt x="3571122" y="1958413"/>
                          <a:pt x="3561532" y="1953733"/>
                        </a:cubicBezTo>
                        <a:lnTo>
                          <a:pt x="3561532" y="522839"/>
                        </a:lnTo>
                        <a:lnTo>
                          <a:pt x="881682" y="522839"/>
                        </a:lnTo>
                        <a:cubicBezTo>
                          <a:pt x="739027" y="434224"/>
                          <a:pt x="600115" y="344664"/>
                          <a:pt x="466828" y="253630"/>
                        </a:cubicBezTo>
                        <a:lnTo>
                          <a:pt x="3830741" y="253630"/>
                        </a:lnTo>
                        <a:lnTo>
                          <a:pt x="3830741" y="3782395"/>
                        </a:lnTo>
                        <a:close/>
                        <a:moveTo>
                          <a:pt x="0" y="0"/>
                        </a:moveTo>
                        <a:cubicBezTo>
                          <a:pt x="678168" y="716943"/>
                          <a:pt x="2221880" y="1454406"/>
                          <a:pt x="3416058" y="1983649"/>
                        </a:cubicBezTo>
                        <a:cubicBezTo>
                          <a:pt x="2906515" y="2315100"/>
                          <a:pt x="1976707" y="2643252"/>
                          <a:pt x="1914290" y="3355250"/>
                        </a:cubicBezTo>
                        <a:lnTo>
                          <a:pt x="1318205" y="3154450"/>
                        </a:lnTo>
                        <a:cubicBezTo>
                          <a:pt x="1531531" y="2503259"/>
                          <a:pt x="1765419" y="2324696"/>
                          <a:pt x="2221606" y="1999551"/>
                        </a:cubicBezTo>
                        <a:cubicBezTo>
                          <a:pt x="1369032" y="1616387"/>
                          <a:pt x="1025337" y="1447905"/>
                          <a:pt x="21688" y="786442"/>
                        </a:cubicBezTo>
                        <a:cubicBezTo>
                          <a:pt x="14534" y="524743"/>
                          <a:pt x="14718" y="351758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C1262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Chevron 2">
                    <a:extLst>
                      <a:ext uri="{FF2B5EF4-FFF2-40B4-BE49-F238E27FC236}">
                        <a16:creationId xmlns:a16="http://schemas.microsoft.com/office/drawing/2014/main" id="{95120C8D-4313-43F7-9C4E-D5F0CC1E6FE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205492" y="3250451"/>
                    <a:ext cx="270623" cy="267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0741" h="3782395">
                        <a:moveTo>
                          <a:pt x="272737" y="3782395"/>
                        </a:moveTo>
                        <a:lnTo>
                          <a:pt x="272737" y="1129329"/>
                        </a:lnTo>
                        <a:cubicBezTo>
                          <a:pt x="368718" y="1192933"/>
                          <a:pt x="457831" y="1251924"/>
                          <a:pt x="541946" y="1307175"/>
                        </a:cubicBezTo>
                        <a:lnTo>
                          <a:pt x="541946" y="3513186"/>
                        </a:lnTo>
                        <a:lnTo>
                          <a:pt x="3561532" y="3513186"/>
                        </a:lnTo>
                        <a:lnTo>
                          <a:pt x="3561532" y="1985872"/>
                        </a:lnTo>
                        <a:lnTo>
                          <a:pt x="3590324" y="1967561"/>
                        </a:lnTo>
                        <a:cubicBezTo>
                          <a:pt x="3580733" y="1962993"/>
                          <a:pt x="3571122" y="1958413"/>
                          <a:pt x="3561532" y="1953733"/>
                        </a:cubicBezTo>
                        <a:lnTo>
                          <a:pt x="3561532" y="522839"/>
                        </a:lnTo>
                        <a:lnTo>
                          <a:pt x="881682" y="522839"/>
                        </a:lnTo>
                        <a:cubicBezTo>
                          <a:pt x="739027" y="434224"/>
                          <a:pt x="600115" y="344664"/>
                          <a:pt x="466828" y="253630"/>
                        </a:cubicBezTo>
                        <a:lnTo>
                          <a:pt x="3830741" y="253630"/>
                        </a:lnTo>
                        <a:lnTo>
                          <a:pt x="3830741" y="3782395"/>
                        </a:lnTo>
                        <a:close/>
                        <a:moveTo>
                          <a:pt x="0" y="0"/>
                        </a:moveTo>
                        <a:cubicBezTo>
                          <a:pt x="678168" y="716943"/>
                          <a:pt x="2221880" y="1454406"/>
                          <a:pt x="3416058" y="1983649"/>
                        </a:cubicBezTo>
                        <a:cubicBezTo>
                          <a:pt x="2906515" y="2315100"/>
                          <a:pt x="1976707" y="2643252"/>
                          <a:pt x="1914290" y="3355250"/>
                        </a:cubicBezTo>
                        <a:lnTo>
                          <a:pt x="1318205" y="3154450"/>
                        </a:lnTo>
                        <a:cubicBezTo>
                          <a:pt x="1531531" y="2503259"/>
                          <a:pt x="1765419" y="2324696"/>
                          <a:pt x="2221606" y="1999551"/>
                        </a:cubicBezTo>
                        <a:cubicBezTo>
                          <a:pt x="1369032" y="1616387"/>
                          <a:pt x="1025337" y="1447905"/>
                          <a:pt x="21688" y="786442"/>
                        </a:cubicBezTo>
                        <a:cubicBezTo>
                          <a:pt x="14534" y="524743"/>
                          <a:pt x="14718" y="351758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C1262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" name="Chevron 2">
                    <a:extLst>
                      <a:ext uri="{FF2B5EF4-FFF2-40B4-BE49-F238E27FC236}">
                        <a16:creationId xmlns:a16="http://schemas.microsoft.com/office/drawing/2014/main" id="{7FFB32BD-EEFC-42B4-AFB7-0B37992E9D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208995" y="3602065"/>
                    <a:ext cx="270623" cy="267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0741" h="3782395">
                        <a:moveTo>
                          <a:pt x="272737" y="3782395"/>
                        </a:moveTo>
                        <a:lnTo>
                          <a:pt x="272737" y="1129329"/>
                        </a:lnTo>
                        <a:cubicBezTo>
                          <a:pt x="368718" y="1192933"/>
                          <a:pt x="457831" y="1251924"/>
                          <a:pt x="541946" y="1307175"/>
                        </a:cubicBezTo>
                        <a:lnTo>
                          <a:pt x="541946" y="3513186"/>
                        </a:lnTo>
                        <a:lnTo>
                          <a:pt x="3561532" y="3513186"/>
                        </a:lnTo>
                        <a:lnTo>
                          <a:pt x="3561532" y="1985872"/>
                        </a:lnTo>
                        <a:lnTo>
                          <a:pt x="3590324" y="1967561"/>
                        </a:lnTo>
                        <a:cubicBezTo>
                          <a:pt x="3580733" y="1962993"/>
                          <a:pt x="3571122" y="1958413"/>
                          <a:pt x="3561532" y="1953733"/>
                        </a:cubicBezTo>
                        <a:lnTo>
                          <a:pt x="3561532" y="522839"/>
                        </a:lnTo>
                        <a:lnTo>
                          <a:pt x="881682" y="522839"/>
                        </a:lnTo>
                        <a:cubicBezTo>
                          <a:pt x="739027" y="434224"/>
                          <a:pt x="600115" y="344664"/>
                          <a:pt x="466828" y="253630"/>
                        </a:cubicBezTo>
                        <a:lnTo>
                          <a:pt x="3830741" y="253630"/>
                        </a:lnTo>
                        <a:lnTo>
                          <a:pt x="3830741" y="3782395"/>
                        </a:lnTo>
                        <a:close/>
                        <a:moveTo>
                          <a:pt x="0" y="0"/>
                        </a:moveTo>
                        <a:cubicBezTo>
                          <a:pt x="678168" y="716943"/>
                          <a:pt x="2221880" y="1454406"/>
                          <a:pt x="3416058" y="1983649"/>
                        </a:cubicBezTo>
                        <a:cubicBezTo>
                          <a:pt x="2906515" y="2315100"/>
                          <a:pt x="1976707" y="2643252"/>
                          <a:pt x="1914290" y="3355250"/>
                        </a:cubicBezTo>
                        <a:lnTo>
                          <a:pt x="1318205" y="3154450"/>
                        </a:lnTo>
                        <a:cubicBezTo>
                          <a:pt x="1531531" y="2503259"/>
                          <a:pt x="1765419" y="2324696"/>
                          <a:pt x="2221606" y="1999551"/>
                        </a:cubicBezTo>
                        <a:cubicBezTo>
                          <a:pt x="1369032" y="1616387"/>
                          <a:pt x="1025337" y="1447905"/>
                          <a:pt x="21688" y="786442"/>
                        </a:cubicBezTo>
                        <a:cubicBezTo>
                          <a:pt x="14534" y="524743"/>
                          <a:pt x="14718" y="351758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C1262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70" name="그래픽 69" descr="조금 굽은 화살표">
                  <a:extLst>
                    <a:ext uri="{FF2B5EF4-FFF2-40B4-BE49-F238E27FC236}">
                      <a16:creationId xmlns:a16="http://schemas.microsoft.com/office/drawing/2014/main" id="{68870AE2-FE0A-4DA3-84DC-9948299750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7220" y="395876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B964A95-BB05-49A8-B188-1F119AF2557F}"/>
                    </a:ext>
                  </a:extLst>
                </p:cNvPr>
                <p:cNvSpPr txBox="1"/>
                <p:nvPr/>
              </p:nvSpPr>
              <p:spPr>
                <a:xfrm>
                  <a:off x="4435225" y="4123924"/>
                  <a:ext cx="416634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indent="0">
                    <a:buNone/>
                  </a:pPr>
                  <a:r>
                    <a:rPr lang="ko-KR" altLang="en-US" sz="3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 pitchFamily="34" charset="0"/>
                    </a:rPr>
                    <a:t>약</a:t>
                  </a:r>
                  <a:r>
                    <a:rPr lang="en-US" altLang="ko-KR" sz="3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 pitchFamily="34" charset="0"/>
                    </a:rPr>
                    <a:t>1,800</a:t>
                  </a:r>
                  <a:r>
                    <a:rPr lang="ko-KR" altLang="en-US" sz="3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 pitchFamily="34" charset="0"/>
                    </a:rPr>
                    <a:t>건 미만</a:t>
                  </a:r>
                  <a:endParaRPr lang="en-US" altLang="ko-KR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endParaRPr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3295267-B4B2-45B3-805C-CFE8E7D3E939}"/>
                  </a:ext>
                </a:extLst>
              </p:cNvPr>
              <p:cNvSpPr txBox="1"/>
              <p:nvPr/>
            </p:nvSpPr>
            <p:spPr>
              <a:xfrm>
                <a:off x="7902501" y="4118449"/>
                <a:ext cx="2635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altLang="ko-KR" sz="3600" dirty="0">
                    <a:solidFill>
                      <a:srgbClr val="A0202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92% </a:t>
                </a:r>
                <a:r>
                  <a:rPr lang="ko-KR" altLang="en-US" sz="3600" dirty="0">
                    <a:solidFill>
                      <a:srgbClr val="A0202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감소</a:t>
                </a:r>
                <a:endParaRPr lang="en-US" altLang="ko-KR" sz="3600" dirty="0">
                  <a:solidFill>
                    <a:srgbClr val="A0202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898AE924-FEFF-4759-9DE7-5A5439E0782D}"/>
                </a:ext>
              </a:extLst>
            </p:cNvPr>
            <p:cNvGrpSpPr/>
            <p:nvPr/>
          </p:nvGrpSpPr>
          <p:grpSpPr>
            <a:xfrm>
              <a:off x="866349" y="5026366"/>
              <a:ext cx="8303758" cy="1391360"/>
              <a:chOff x="684868" y="3443639"/>
              <a:chExt cx="8303758" cy="1391360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B7856193-049F-4248-832A-CBAF827393B2}"/>
                  </a:ext>
                </a:extLst>
              </p:cNvPr>
              <p:cNvSpPr/>
              <p:nvPr/>
            </p:nvSpPr>
            <p:spPr>
              <a:xfrm>
                <a:off x="684868" y="3443639"/>
                <a:ext cx="2514170" cy="7142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3467045-68BD-4AE7-A7FD-491C4F36D093}"/>
                  </a:ext>
                </a:extLst>
              </p:cNvPr>
              <p:cNvSpPr txBox="1"/>
              <p:nvPr/>
            </p:nvSpPr>
            <p:spPr>
              <a:xfrm>
                <a:off x="1469736" y="4338265"/>
                <a:ext cx="17829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altLang="ko-K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 6,470</a:t>
                </a:r>
                <a:r>
                  <a:rPr lang="ko-KR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건</a:t>
                </a:r>
                <a:endPara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109" name="Freeform 23">
                <a:extLst>
                  <a:ext uri="{FF2B5EF4-FFF2-40B4-BE49-F238E27FC236}">
                    <a16:creationId xmlns:a16="http://schemas.microsoft.com/office/drawing/2014/main" id="{AF92FD2A-2385-4656-9A48-6F83094BC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258" y="4271362"/>
                <a:ext cx="408313" cy="563637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100" name="그래픽 99" descr="조금 굽은 화살표">
                <a:extLst>
                  <a:ext uri="{FF2B5EF4-FFF2-40B4-BE49-F238E27FC236}">
                    <a16:creationId xmlns:a16="http://schemas.microsoft.com/office/drawing/2014/main" id="{28689FBB-C0DB-4D17-A90F-10CF4293D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27220" y="391765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6CB0AB6-80CB-4596-BA3A-18CAE9239A9E}"/>
                  </a:ext>
                </a:extLst>
              </p:cNvPr>
              <p:cNvSpPr txBox="1"/>
              <p:nvPr/>
            </p:nvSpPr>
            <p:spPr>
              <a:xfrm>
                <a:off x="4435225" y="4051692"/>
                <a:ext cx="45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ko-KR" altLang="en-US" sz="3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유효한 신고 </a:t>
                </a:r>
                <a:r>
                  <a:rPr lang="ko-KR" alt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건수 증가</a:t>
                </a:r>
                <a:endPara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9C8F1A-B41A-4CFF-AE97-B391ADEDF4BE}"/>
                </a:ext>
              </a:extLst>
            </p:cNvPr>
            <p:cNvSpPr txBox="1"/>
            <p:nvPr/>
          </p:nvSpPr>
          <p:spPr>
            <a:xfrm>
              <a:off x="4616706" y="2321628"/>
              <a:ext cx="41663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처리기간 대폭 감소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5B34E36-3CD2-4245-8CBB-30CD35828E8F}"/>
                </a:ext>
              </a:extLst>
            </p:cNvPr>
            <p:cNvSpPr txBox="1"/>
            <p:nvPr/>
          </p:nvSpPr>
          <p:spPr>
            <a:xfrm>
              <a:off x="1071529" y="5188528"/>
              <a:ext cx="219733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유효한 신고 건수</a:t>
              </a:r>
              <a:endParaRPr kumimoji="1"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pic>
          <p:nvPicPr>
            <p:cNvPr id="118" name="그래픽 117" descr="돈">
              <a:extLst>
                <a:ext uri="{FF2B5EF4-FFF2-40B4-BE49-F238E27FC236}">
                  <a16:creationId xmlns:a16="http://schemas.microsoft.com/office/drawing/2014/main" id="{A255113B-E857-4332-9BD2-9681D4AF5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9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7722" y="5726789"/>
              <a:ext cx="714231" cy="714231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67D31F-C9A5-4BBF-A1E2-580F7EF05229}"/>
              </a:ext>
            </a:extLst>
          </p:cNvPr>
          <p:cNvGrpSpPr/>
          <p:nvPr/>
        </p:nvGrpSpPr>
        <p:grpSpPr>
          <a:xfrm>
            <a:off x="733319" y="1774743"/>
            <a:ext cx="495531" cy="4589770"/>
            <a:chOff x="732716" y="1774743"/>
            <a:chExt cx="495531" cy="4589770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A631435-D4C0-4E90-B924-AADB898BEB43}"/>
                </a:ext>
              </a:extLst>
            </p:cNvPr>
            <p:cNvSpPr/>
            <p:nvPr/>
          </p:nvSpPr>
          <p:spPr>
            <a:xfrm>
              <a:off x="732716" y="1774743"/>
              <a:ext cx="195930" cy="4589769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E94EC60-36BE-4F88-852F-08807991CEDF}"/>
                </a:ext>
              </a:extLst>
            </p:cNvPr>
            <p:cNvSpPr/>
            <p:nvPr/>
          </p:nvSpPr>
          <p:spPr>
            <a:xfrm rot="5400000">
              <a:off x="906532" y="1632373"/>
              <a:ext cx="165302" cy="450041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101D47E-0634-4044-806F-620AAACB399F}"/>
                </a:ext>
              </a:extLst>
            </p:cNvPr>
            <p:cNvSpPr/>
            <p:nvPr/>
          </p:nvSpPr>
          <p:spPr>
            <a:xfrm rot="5400000">
              <a:off x="920576" y="6056841"/>
              <a:ext cx="165302" cy="450041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63BD5431-9F5A-4FDD-93A6-9C2AD66FADF8}"/>
              </a:ext>
            </a:extLst>
          </p:cNvPr>
          <p:cNvGrpSpPr/>
          <p:nvPr/>
        </p:nvGrpSpPr>
        <p:grpSpPr>
          <a:xfrm rot="10800000">
            <a:off x="10953909" y="1774743"/>
            <a:ext cx="495532" cy="4622855"/>
            <a:chOff x="732715" y="1741658"/>
            <a:chExt cx="495532" cy="4622855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7D85019-F17D-453F-83C5-FC54EF254A53}"/>
                </a:ext>
              </a:extLst>
            </p:cNvPr>
            <p:cNvSpPr/>
            <p:nvPr/>
          </p:nvSpPr>
          <p:spPr>
            <a:xfrm>
              <a:off x="732716" y="1774743"/>
              <a:ext cx="195930" cy="4589769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EBA8F25-3288-42DC-B511-A2CD88AB184D}"/>
                </a:ext>
              </a:extLst>
            </p:cNvPr>
            <p:cNvSpPr/>
            <p:nvPr/>
          </p:nvSpPr>
          <p:spPr>
            <a:xfrm rot="5400000">
              <a:off x="875085" y="1599288"/>
              <a:ext cx="165302" cy="450041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D59C804-AA2C-4A5D-AD8E-15190F110C73}"/>
                </a:ext>
              </a:extLst>
            </p:cNvPr>
            <p:cNvSpPr/>
            <p:nvPr/>
          </p:nvSpPr>
          <p:spPr>
            <a:xfrm rot="5400000">
              <a:off x="920576" y="6056841"/>
              <a:ext cx="165302" cy="450041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B8BA3A6E-F902-44A8-BA42-E69EC0069629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131" name="Google Shape;90;p13" descr="경희대학교 빅리더 로고">
              <a:extLst>
                <a:ext uri="{FF2B5EF4-FFF2-40B4-BE49-F238E27FC236}">
                  <a16:creationId xmlns:a16="http://schemas.microsoft.com/office/drawing/2014/main" id="{4B52E0D3-074E-49DC-9834-C33C95B509FB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B96FE7B5-479F-4228-91A3-1FEFE82EB35C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0333637E-0D92-41B7-8610-69508526B168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슬라이드 번호 개체 틀 3">
            <a:extLst>
              <a:ext uri="{FF2B5EF4-FFF2-40B4-BE49-F238E27FC236}">
                <a16:creationId xmlns:a16="http://schemas.microsoft.com/office/drawing/2014/main" id="{6015E2FF-1583-4BB4-B1A6-4CAF300DDB4F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32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545F37-4637-4AB6-89C5-EBD2188E4DA0}"/>
              </a:ext>
            </a:extLst>
          </p:cNvPr>
          <p:cNvSpPr txBox="1"/>
          <p:nvPr/>
        </p:nvSpPr>
        <p:spPr>
          <a:xfrm>
            <a:off x="615301" y="173285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기대효과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59" name="그래픽 58" descr="사용자 그룹">
            <a:extLst>
              <a:ext uri="{FF2B5EF4-FFF2-40B4-BE49-F238E27FC236}">
                <a16:creationId xmlns:a16="http://schemas.microsoft.com/office/drawing/2014/main" id="{C955FC34-5DFC-4E54-A221-5EFBCFBCEB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873" y="77945"/>
            <a:ext cx="520428" cy="52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19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Box 317">
            <a:extLst>
              <a:ext uri="{FF2B5EF4-FFF2-40B4-BE49-F238E27FC236}">
                <a16:creationId xmlns:a16="http://schemas.microsoft.com/office/drawing/2014/main" id="{05AE935A-99D8-44F1-B9F3-39E4B9FAD7EF}"/>
              </a:ext>
            </a:extLst>
          </p:cNvPr>
          <p:cNvSpPr txBox="1"/>
          <p:nvPr/>
        </p:nvSpPr>
        <p:spPr>
          <a:xfrm>
            <a:off x="241824" y="961638"/>
            <a:ext cx="6228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5. </a:t>
            </a:r>
            <a:r>
              <a:rPr lang="ko-KR" altLang="en-US" sz="24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부적절한 진료비 청구 근절</a:t>
            </a:r>
            <a:endParaRPr lang="en-US" altLang="ko-KR" sz="2400" dirty="0">
              <a:solidFill>
                <a:srgbClr val="333F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90A2777-F91C-48ED-897F-5A6DFCBAADCF}"/>
              </a:ext>
            </a:extLst>
          </p:cNvPr>
          <p:cNvSpPr txBox="1"/>
          <p:nvPr/>
        </p:nvSpPr>
        <p:spPr>
          <a:xfrm>
            <a:off x="615301" y="173285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F50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6.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기대효과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7" name="그래픽 36" descr="사용자 그룹">
            <a:extLst>
              <a:ext uri="{FF2B5EF4-FFF2-40B4-BE49-F238E27FC236}">
                <a16:creationId xmlns:a16="http://schemas.microsoft.com/office/drawing/2014/main" id="{38C0A023-A7D5-420C-B3DB-81387C42C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73" y="77945"/>
            <a:ext cx="520428" cy="52042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D343A15-90C1-4138-A4D9-E26CB8780495}"/>
              </a:ext>
            </a:extLst>
          </p:cNvPr>
          <p:cNvGrpSpPr/>
          <p:nvPr/>
        </p:nvGrpSpPr>
        <p:grpSpPr>
          <a:xfrm>
            <a:off x="3462067" y="690660"/>
            <a:ext cx="5014573" cy="6306420"/>
            <a:chOff x="6836492" y="382615"/>
            <a:chExt cx="5014573" cy="6306420"/>
          </a:xfrm>
        </p:grpSpPr>
        <p:pic>
          <p:nvPicPr>
            <p:cNvPr id="29" name="그래픽 28" descr="도시">
              <a:extLst>
                <a:ext uri="{FF2B5EF4-FFF2-40B4-BE49-F238E27FC236}">
                  <a16:creationId xmlns:a16="http://schemas.microsoft.com/office/drawing/2014/main" id="{150B4397-E5C8-412D-93C3-2CBECFE06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36492" y="382615"/>
              <a:ext cx="5014573" cy="6306420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CFFB09E-EAF3-4AA6-9158-903B6046D2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48440" y="1957253"/>
              <a:ext cx="2411674" cy="4481007"/>
              <a:chOff x="4965889" y="2446271"/>
              <a:chExt cx="2179192" cy="4049044"/>
            </a:xfrm>
            <a:noFill/>
            <a:effectLst>
              <a:outerShdw blurRad="927100" dist="50800" dir="5400000" algn="ctr" rotWithShape="0">
                <a:schemeClr val="tx1"/>
              </a:outerShdw>
            </a:effectLst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D911DD5B-502B-4D29-AD4B-952D4564E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979" y="2864441"/>
                <a:ext cx="1090102" cy="3212705"/>
              </a:xfrm>
              <a:prstGeom prst="rect">
                <a:avLst/>
              </a:prstGeom>
              <a:grpFill/>
              <a:effectLst>
                <a:outerShdw dir="18900000" sy="23000" kx="-1200000" algn="bl" rotWithShape="0">
                  <a:prstClr val="black">
                    <a:alpha val="12000"/>
                  </a:prstClr>
                </a:outerShdw>
              </a:effectLst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DB776A64-33CB-489E-B0D9-F53949949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5889" y="2864441"/>
                <a:ext cx="862046" cy="3212705"/>
              </a:xfrm>
              <a:prstGeom prst="rect">
                <a:avLst/>
              </a:prstGeom>
              <a:grpFill/>
              <a:effectLst>
                <a:outerShdw dir="18900000" sy="23000" kx="-1200000" algn="bl" rotWithShape="0">
                  <a:prstClr val="black">
                    <a:alpha val="12000"/>
                  </a:prstClr>
                </a:outerShdw>
              </a:effectLst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8ED3385-3C9D-46F4-B8C5-DE00FBC711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8372" y="2446271"/>
                <a:ext cx="1314662" cy="4049044"/>
              </a:xfrm>
              <a:prstGeom prst="rect">
                <a:avLst/>
              </a:prstGeom>
              <a:grpFill/>
              <a:ln>
                <a:noFill/>
              </a:ln>
              <a:effectLst>
                <a:outerShdw dir="18900000" sy="23000" kx="-1200000" algn="bl" rotWithShape="0">
                  <a:prstClr val="black">
                    <a:alpha val="12000"/>
                  </a:prstClr>
                </a:outerShdw>
              </a:effectLst>
            </p:spPr>
          </p:pic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F99607-8A79-4417-9F29-FEEF5EBF7F9C}"/>
              </a:ext>
            </a:extLst>
          </p:cNvPr>
          <p:cNvGrpSpPr/>
          <p:nvPr/>
        </p:nvGrpSpPr>
        <p:grpSpPr>
          <a:xfrm>
            <a:off x="119301" y="3505652"/>
            <a:ext cx="9104528" cy="650501"/>
            <a:chOff x="353797" y="3553488"/>
            <a:chExt cx="9104528" cy="6505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17376C7-EC18-4719-AD8E-5CA6A1947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5087" y="3553488"/>
              <a:ext cx="9103238" cy="47420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7858886-9B70-47FA-958B-7D08D8250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3797" y="4027697"/>
              <a:ext cx="3807888" cy="176292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5E3593A-2768-469C-AC2F-D473AB3A9DC8}"/>
              </a:ext>
            </a:extLst>
          </p:cNvPr>
          <p:cNvGrpSpPr/>
          <p:nvPr/>
        </p:nvGrpSpPr>
        <p:grpSpPr>
          <a:xfrm>
            <a:off x="4805928" y="4450716"/>
            <a:ext cx="7034488" cy="534146"/>
            <a:chOff x="1387433" y="4680446"/>
            <a:chExt cx="7034488" cy="53414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FBC54DB-C3B1-46C1-BCF8-2F9391EEA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91490" y="4680446"/>
              <a:ext cx="7030431" cy="32389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2855E5E-F5C9-4350-8437-6BC62561B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387433" y="4993814"/>
              <a:ext cx="3466216" cy="220778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930A579-7F70-4F38-8867-29361346DB5F}"/>
              </a:ext>
            </a:extLst>
          </p:cNvPr>
          <p:cNvGrpSpPr/>
          <p:nvPr/>
        </p:nvGrpSpPr>
        <p:grpSpPr>
          <a:xfrm>
            <a:off x="6236654" y="2888204"/>
            <a:ext cx="5955346" cy="432195"/>
            <a:chOff x="6201125" y="2945488"/>
            <a:chExt cx="5955346" cy="43219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7D4065E-356B-4BED-A445-8039C1437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201125" y="2945488"/>
              <a:ext cx="5955346" cy="27127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F3F4D91-1FA3-4DED-A9F0-71B1BDD1D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01125" y="3214297"/>
              <a:ext cx="2801761" cy="16338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F1C0205-42AC-4886-B08C-3300B38FABE4}"/>
              </a:ext>
            </a:extLst>
          </p:cNvPr>
          <p:cNvGrpSpPr/>
          <p:nvPr/>
        </p:nvGrpSpPr>
        <p:grpSpPr>
          <a:xfrm>
            <a:off x="4410956" y="1008938"/>
            <a:ext cx="6878010" cy="1041477"/>
            <a:chOff x="5277234" y="1305173"/>
            <a:chExt cx="6878010" cy="1041477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3269137F-1EBE-4209-8E3B-CB0B07EAD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277234" y="1305173"/>
              <a:ext cx="6878010" cy="88594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E8B08B4-0910-4DA7-9CC7-B6C5003B0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077200" y="2187039"/>
              <a:ext cx="4055568" cy="159611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08DDD1D-B3E3-4805-B638-B62746C6EB39}"/>
              </a:ext>
            </a:extLst>
          </p:cNvPr>
          <p:cNvGrpSpPr/>
          <p:nvPr/>
        </p:nvGrpSpPr>
        <p:grpSpPr>
          <a:xfrm>
            <a:off x="1484630" y="2446785"/>
            <a:ext cx="4460790" cy="530592"/>
            <a:chOff x="711841" y="2598346"/>
            <a:chExt cx="4460790" cy="53059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D7BE44D-3BFC-49BA-9316-1CC076310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11841" y="2598346"/>
              <a:ext cx="4460790" cy="35986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2FFD8B1-E326-4A98-B0C2-AC2EAB102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20817" y="2964553"/>
              <a:ext cx="2824445" cy="164385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2DE2E41-6541-40FF-AD78-FC7DF1273632}"/>
              </a:ext>
            </a:extLst>
          </p:cNvPr>
          <p:cNvGrpSpPr/>
          <p:nvPr/>
        </p:nvGrpSpPr>
        <p:grpSpPr>
          <a:xfrm>
            <a:off x="372043" y="5279849"/>
            <a:ext cx="5775886" cy="751668"/>
            <a:chOff x="6008031" y="5467123"/>
            <a:chExt cx="5775886" cy="75166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4BDB84D-BE9E-45DE-A264-B38B34192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008031" y="5467123"/>
              <a:ext cx="5775886" cy="54503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722F3C2-C7DF-473C-BE2E-74015BEFC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008031" y="6012161"/>
              <a:ext cx="3342982" cy="206630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4E314DF-84DC-4461-BF4A-4C78EBD766AE}"/>
              </a:ext>
            </a:extLst>
          </p:cNvPr>
          <p:cNvGrpSpPr/>
          <p:nvPr/>
        </p:nvGrpSpPr>
        <p:grpSpPr>
          <a:xfrm>
            <a:off x="5963450" y="5987346"/>
            <a:ext cx="6228550" cy="472426"/>
            <a:chOff x="193909" y="5450938"/>
            <a:chExt cx="6228550" cy="47242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6724A87-821B-48AF-900F-A07E1BA79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93909" y="5450938"/>
              <a:ext cx="6228550" cy="32622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DAA8818-E2F5-4E60-902C-41850D6B0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93909" y="5777167"/>
              <a:ext cx="2397635" cy="146197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97A25D7-3859-4C61-B82F-56C456C4CE60}"/>
              </a:ext>
            </a:extLst>
          </p:cNvPr>
          <p:cNvGrpSpPr/>
          <p:nvPr/>
        </p:nvGrpSpPr>
        <p:grpSpPr>
          <a:xfrm>
            <a:off x="1246870" y="616406"/>
            <a:ext cx="9981716" cy="6252700"/>
            <a:chOff x="1246870" y="616406"/>
            <a:chExt cx="9981716" cy="6252700"/>
          </a:xfrm>
        </p:grpSpPr>
        <p:sp>
          <p:nvSpPr>
            <p:cNvPr id="3" name="폭발: 14pt 2">
              <a:extLst>
                <a:ext uri="{FF2B5EF4-FFF2-40B4-BE49-F238E27FC236}">
                  <a16:creationId xmlns:a16="http://schemas.microsoft.com/office/drawing/2014/main" id="{853429CC-8789-43AC-97C1-1D2DB2590C3B}"/>
                </a:ext>
              </a:extLst>
            </p:cNvPr>
            <p:cNvSpPr/>
            <p:nvPr/>
          </p:nvSpPr>
          <p:spPr>
            <a:xfrm rot="575812">
              <a:off x="1246870" y="616406"/>
              <a:ext cx="9981716" cy="6252700"/>
            </a:xfrm>
            <a:prstGeom prst="irregularSeal2">
              <a:avLst/>
            </a:prstGeom>
            <a:solidFill>
              <a:srgbClr val="A02026"/>
            </a:solidFill>
            <a:ln>
              <a:solidFill>
                <a:srgbClr val="A02026"/>
              </a:solidFill>
            </a:ln>
            <a:effectLst>
              <a:outerShdw blurRad="647700" dist="50800" dir="5400000" sx="102000" sy="102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E0E948-8161-4B84-84B8-5B815C2832B8}"/>
                </a:ext>
              </a:extLst>
            </p:cNvPr>
            <p:cNvSpPr txBox="1"/>
            <p:nvPr/>
          </p:nvSpPr>
          <p:spPr>
            <a:xfrm>
              <a:off x="3144050" y="3232713"/>
              <a:ext cx="56388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ko-KR" altLang="en-US" sz="66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부정 청구 근절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05B2195-4751-41E2-99C1-70762A6E8066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45" name="Google Shape;90;p13" descr="경희대학교 빅리더 로고">
              <a:extLst>
                <a:ext uri="{FF2B5EF4-FFF2-40B4-BE49-F238E27FC236}">
                  <a16:creationId xmlns:a16="http://schemas.microsoft.com/office/drawing/2014/main" id="{43ECD84C-B960-4515-AF4E-DF5CC10D04BD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9C776C55-0414-4634-87BB-889488E0E396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A50D5894-75CE-4A9C-B9C2-AA7C3AEFE7A9}"/>
                </a:ext>
              </a:extLst>
            </p:cNvPr>
            <p:cNvPicPr preferRelativeResize="0"/>
            <p:nvPr/>
          </p:nvPicPr>
          <p:blipFill rotWithShape="1">
            <a:blip r:embed="rId28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슬라이드 번호 개체 틀 3">
            <a:extLst>
              <a:ext uri="{FF2B5EF4-FFF2-40B4-BE49-F238E27FC236}">
                <a16:creationId xmlns:a16="http://schemas.microsoft.com/office/drawing/2014/main" id="{963426FB-993B-40D0-9258-D281B65C29AA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33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056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90A2777-F91C-48ED-897F-5A6DFCBAADCF}"/>
              </a:ext>
            </a:extLst>
          </p:cNvPr>
          <p:cNvSpPr txBox="1"/>
          <p:nvPr/>
        </p:nvSpPr>
        <p:spPr>
          <a:xfrm>
            <a:off x="615301" y="173285"/>
            <a:ext cx="374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 7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.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고도화 전략 및 서비스 활용 방안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7" name="그래픽 36" descr="사용자 그룹">
            <a:extLst>
              <a:ext uri="{FF2B5EF4-FFF2-40B4-BE49-F238E27FC236}">
                <a16:creationId xmlns:a16="http://schemas.microsoft.com/office/drawing/2014/main" id="{38C0A023-A7D5-420C-B3DB-81387C42C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73" y="77945"/>
            <a:ext cx="520428" cy="52042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B9AB13C-6157-4BA5-9E11-13BBA84C3F78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10" name="Google Shape;90;p13" descr="경희대학교 빅리더 로고">
              <a:extLst>
                <a:ext uri="{FF2B5EF4-FFF2-40B4-BE49-F238E27FC236}">
                  <a16:creationId xmlns:a16="http://schemas.microsoft.com/office/drawing/2014/main" id="{5B6F645C-59B5-475D-BB9C-A2196ADAF48F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01D65636-BDEC-4FFE-BD22-05BBAE9F46EC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06401BEB-8BE4-41AD-AEF0-2F32BE55DA2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361BF61-433B-4EDA-BB43-DC4272FA8377}"/>
              </a:ext>
            </a:extLst>
          </p:cNvPr>
          <p:cNvSpPr txBox="1"/>
          <p:nvPr/>
        </p:nvSpPr>
        <p:spPr>
          <a:xfrm>
            <a:off x="516855" y="896522"/>
            <a:ext cx="4309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rgbClr val="333F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고도화 전략</a:t>
            </a:r>
            <a:endParaRPr lang="en-US" altLang="ko-KR" sz="2400" dirty="0">
              <a:solidFill>
                <a:srgbClr val="333F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2E46A9B-4128-408B-B3D3-416918AB9EDD}"/>
              </a:ext>
            </a:extLst>
          </p:cNvPr>
          <p:cNvGrpSpPr/>
          <p:nvPr/>
        </p:nvGrpSpPr>
        <p:grpSpPr>
          <a:xfrm>
            <a:off x="1465591" y="1400531"/>
            <a:ext cx="2963940" cy="2488046"/>
            <a:chOff x="1228143" y="1657273"/>
            <a:chExt cx="2963940" cy="2488046"/>
          </a:xfrm>
        </p:grpSpPr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014C4EC5-39FB-4178-8108-608BE3F9F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586" b="326"/>
            <a:stretch/>
          </p:blipFill>
          <p:spPr>
            <a:xfrm>
              <a:off x="1228143" y="1657273"/>
              <a:ext cx="1290035" cy="2488046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A5A777A-E04A-412D-86B5-9E31AF34AC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14163" y="2165704"/>
              <a:ext cx="1877920" cy="1138429"/>
              <a:chOff x="3091367" y="2441947"/>
              <a:chExt cx="2928010" cy="1775012"/>
            </a:xfrm>
            <a:effectLst>
              <a:outerShdw blurRad="279400" dist="50800" dir="5400000" algn="ctr" rotWithShape="0">
                <a:srgbClr val="000000">
                  <a:alpha val="43137"/>
                </a:srgbClr>
              </a:outerShdw>
            </a:effectLst>
          </p:grpSpPr>
          <p:pic>
            <p:nvPicPr>
              <p:cNvPr id="17" name="그림 1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65833408-020A-46A8-B7CF-CBA66494D9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6087" t="40970" r="16129" b="39410"/>
              <a:stretch/>
            </p:blipFill>
            <p:spPr>
              <a:xfrm>
                <a:off x="3091367" y="2441947"/>
                <a:ext cx="2928010" cy="1775012"/>
              </a:xfrm>
              <a:prstGeom prst="rect">
                <a:avLst/>
              </a:prstGeom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D90DA00-209E-49C0-A90A-BF38591B2DF9}"/>
                  </a:ext>
                </a:extLst>
              </p:cNvPr>
              <p:cNvSpPr/>
              <p:nvPr/>
            </p:nvSpPr>
            <p:spPr>
              <a:xfrm>
                <a:off x="3278641" y="3039035"/>
                <a:ext cx="845123" cy="242047"/>
              </a:xfrm>
              <a:prstGeom prst="rect">
                <a:avLst/>
              </a:prstGeom>
              <a:noFill/>
              <a:ln w="28575">
                <a:solidFill>
                  <a:srgbClr val="FF4A3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9DFBAE1-702A-462C-8E3A-E3FB1ECC32D8}"/>
              </a:ext>
            </a:extLst>
          </p:cNvPr>
          <p:cNvSpPr txBox="1"/>
          <p:nvPr/>
        </p:nvSpPr>
        <p:spPr>
          <a:xfrm>
            <a:off x="2988876" y="3159204"/>
            <a:ext cx="200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환불가능성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AC9949B-8C9E-4836-B77D-EE97AD367C90}"/>
              </a:ext>
            </a:extLst>
          </p:cNvPr>
          <p:cNvGrpSpPr/>
          <p:nvPr/>
        </p:nvGrpSpPr>
        <p:grpSpPr>
          <a:xfrm>
            <a:off x="1296349" y="4528463"/>
            <a:ext cx="3212179" cy="2074660"/>
            <a:chOff x="7071110" y="2385070"/>
            <a:chExt cx="5020235" cy="332434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BEBAC4C-8404-45DB-8FAD-A36CF6B13803}"/>
                </a:ext>
              </a:extLst>
            </p:cNvPr>
            <p:cNvGrpSpPr/>
            <p:nvPr/>
          </p:nvGrpSpPr>
          <p:grpSpPr>
            <a:xfrm>
              <a:off x="7071110" y="2910295"/>
              <a:ext cx="5020235" cy="2799119"/>
              <a:chOff x="7030554" y="2483224"/>
              <a:chExt cx="5020235" cy="2799119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8872A0-8F65-4473-82A6-4BB23CBFD0EE}"/>
                  </a:ext>
                </a:extLst>
              </p:cNvPr>
              <p:cNvSpPr txBox="1"/>
              <p:nvPr/>
            </p:nvSpPr>
            <p:spPr>
              <a:xfrm>
                <a:off x="7030554" y="2789272"/>
                <a:ext cx="5020235" cy="2493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algn="ctr">
                  <a:buNone/>
                </a:pP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92%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의 확률로 </a:t>
                </a:r>
                <a:r>
                  <a:rPr lang="en-US" altLang="ko-KR" dirty="0">
                    <a:solidFill>
                      <a:srgbClr val="C00000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OO,OOO</a:t>
                </a:r>
                <a:r>
                  <a:rPr lang="ko-KR" altLang="en-US" dirty="0">
                    <a:solidFill>
                      <a:srgbClr val="C00000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원 </a:t>
                </a:r>
                <a:endParaRPr lang="en-US" altLang="ko-KR" dirty="0">
                  <a:solidFill>
                    <a:srgbClr val="C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  <a:p>
                <a:pPr marL="0" indent="0" algn="ctr">
                  <a:buNone/>
                </a:pP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환불 가능한 항목입니다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.</a:t>
                </a:r>
              </a:p>
              <a:p>
                <a:pPr marL="0" indent="0" algn="ctr">
                  <a:buNone/>
                </a:pP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 </a:t>
                </a:r>
              </a:p>
              <a:p>
                <a:pPr marL="0" indent="0" algn="ctr">
                  <a:buNone/>
                </a:pP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신청하시려면 서류제출하기 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  <a:p>
                <a:pPr marL="0" indent="0" algn="ctr">
                  <a:buNone/>
                </a:pP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버튼을 눌러주세요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.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E5009DD-C40E-490B-854C-353A3BAF4B78}"/>
                  </a:ext>
                </a:extLst>
              </p:cNvPr>
              <p:cNvSpPr/>
              <p:nvPr/>
            </p:nvSpPr>
            <p:spPr>
              <a:xfrm>
                <a:off x="7207624" y="2483224"/>
                <a:ext cx="4625788" cy="2796988"/>
              </a:xfrm>
              <a:prstGeom prst="rect">
                <a:avLst/>
              </a:prstGeom>
              <a:noFill/>
              <a:ln w="38100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B12E48-EEE0-4FB8-9AA3-A949B0DD5EA3}"/>
                </a:ext>
              </a:extLst>
            </p:cNvPr>
            <p:cNvSpPr txBox="1"/>
            <p:nvPr/>
          </p:nvSpPr>
          <p:spPr>
            <a:xfrm>
              <a:off x="7827374" y="2385070"/>
              <a:ext cx="3507705" cy="591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환불 금액 예측 추가</a:t>
              </a:r>
            </a:p>
          </p:txBody>
        </p:sp>
      </p:grpSp>
      <p:sp>
        <p:nvSpPr>
          <p:cNvPr id="27" name="슬라이드 번호 개체 틀 3">
            <a:extLst>
              <a:ext uri="{FF2B5EF4-FFF2-40B4-BE49-F238E27FC236}">
                <a16:creationId xmlns:a16="http://schemas.microsoft.com/office/drawing/2014/main" id="{B51160D4-1FBB-4147-9287-17456E60BBBF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34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7BF7FA-676B-4BE4-9C90-D55B6143BE7F}"/>
              </a:ext>
            </a:extLst>
          </p:cNvPr>
          <p:cNvSpPr/>
          <p:nvPr/>
        </p:nvSpPr>
        <p:spPr>
          <a:xfrm>
            <a:off x="6096001" y="963039"/>
            <a:ext cx="58232" cy="5416588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54DBFC1-2211-4AF3-82F8-42FC94FB316B}"/>
              </a:ext>
            </a:extLst>
          </p:cNvPr>
          <p:cNvSpPr/>
          <p:nvPr/>
        </p:nvSpPr>
        <p:spPr>
          <a:xfrm rot="5400000">
            <a:off x="2691988" y="4106688"/>
            <a:ext cx="395110" cy="286671"/>
          </a:xfrm>
          <a:prstGeom prst="rightArrow">
            <a:avLst/>
          </a:prstGeom>
          <a:solidFill>
            <a:srgbClr val="A0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D0042B-1F19-4042-B204-3BF52FF284C3}"/>
              </a:ext>
            </a:extLst>
          </p:cNvPr>
          <p:cNvSpPr txBox="1"/>
          <p:nvPr/>
        </p:nvSpPr>
        <p:spPr>
          <a:xfrm>
            <a:off x="6604208" y="896522"/>
            <a:ext cx="2886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2.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서비스 활용 방안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BCE6161-2AC9-4705-8D6B-156EBD77E5A7}"/>
              </a:ext>
            </a:extLst>
          </p:cNvPr>
          <p:cNvGrpSpPr>
            <a:grpSpLocks noChangeAspect="1"/>
          </p:cNvGrpSpPr>
          <p:nvPr/>
        </p:nvGrpSpPr>
        <p:grpSpPr>
          <a:xfrm>
            <a:off x="7891619" y="2826222"/>
            <a:ext cx="4177072" cy="508482"/>
            <a:chOff x="3559610" y="2736339"/>
            <a:chExt cx="7870390" cy="958075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575B4D2-BE24-4164-B00A-F1F50C70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59610" y="2736339"/>
              <a:ext cx="7705725" cy="6572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1348584-121E-4EAC-A437-029403F666AC}"/>
                </a:ext>
              </a:extLst>
            </p:cNvPr>
            <p:cNvSpPr txBox="1"/>
            <p:nvPr/>
          </p:nvSpPr>
          <p:spPr>
            <a:xfrm>
              <a:off x="6113929" y="3325082"/>
              <a:ext cx="53160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hlinkClick r:id="rId10"/>
                </a:rPr>
                <a:t>6460</a:t>
              </a:r>
              <a:r>
                <a:rPr lang="ko-KR" altLang="en-US" sz="900" dirty="0">
                  <a:hlinkClick r:id="rId10"/>
                </a:rPr>
                <a:t>원 착오청구에 </a:t>
              </a:r>
              <a:r>
                <a:rPr lang="en-US" altLang="ko-KR" sz="900" dirty="0">
                  <a:hlinkClick r:id="rId10"/>
                </a:rPr>
                <a:t>3</a:t>
              </a:r>
              <a:r>
                <a:rPr lang="ko-KR" altLang="en-US" sz="900" dirty="0">
                  <a:hlinkClick r:id="rId10"/>
                </a:rPr>
                <a:t>개월 업무정지라니</a:t>
              </a:r>
              <a:r>
                <a:rPr lang="en-US" altLang="ko-KR" sz="900" dirty="0">
                  <a:hlinkClick r:id="rId10"/>
                </a:rPr>
                <a:t>? &lt; </a:t>
              </a:r>
              <a:r>
                <a:rPr lang="ko-KR" altLang="en-US" sz="900" dirty="0" err="1">
                  <a:hlinkClick r:id="rId10"/>
                </a:rPr>
                <a:t>개원가</a:t>
              </a:r>
              <a:r>
                <a:rPr lang="ko-KR" altLang="en-US" sz="900" dirty="0">
                  <a:hlinkClick r:id="rId10"/>
                </a:rPr>
                <a:t> </a:t>
              </a:r>
              <a:r>
                <a:rPr lang="en-US" altLang="ko-KR" sz="900" dirty="0">
                  <a:hlinkClick r:id="rId10"/>
                </a:rPr>
                <a:t>&lt; </a:t>
              </a:r>
              <a:r>
                <a:rPr lang="ko-KR" altLang="en-US" sz="900" dirty="0">
                  <a:hlinkClick r:id="rId10"/>
                </a:rPr>
                <a:t>의원</a:t>
              </a:r>
              <a:r>
                <a:rPr lang="en-US" altLang="ko-KR" sz="900" dirty="0">
                  <a:hlinkClick r:id="rId10"/>
                </a:rPr>
                <a:t>·</a:t>
              </a:r>
              <a:r>
                <a:rPr lang="ko-KR" altLang="en-US" sz="900" dirty="0">
                  <a:hlinkClick r:id="rId10"/>
                </a:rPr>
                <a:t>병원 </a:t>
              </a:r>
              <a:r>
                <a:rPr lang="en-US" altLang="ko-KR" sz="900" dirty="0">
                  <a:hlinkClick r:id="rId10"/>
                </a:rPr>
                <a:t>&lt; </a:t>
              </a:r>
              <a:r>
                <a:rPr lang="ko-KR" altLang="en-US" sz="900" dirty="0">
                  <a:hlinkClick r:id="rId10"/>
                </a:rPr>
                <a:t>기사본문 </a:t>
              </a:r>
              <a:r>
                <a:rPr lang="en-US" altLang="ko-KR" sz="900" dirty="0">
                  <a:hlinkClick r:id="rId10"/>
                </a:rPr>
                <a:t>- </a:t>
              </a:r>
              <a:r>
                <a:rPr lang="ko-KR" altLang="en-US" sz="900" dirty="0">
                  <a:hlinkClick r:id="rId10"/>
                </a:rPr>
                <a:t>의학신문 </a:t>
              </a:r>
              <a:r>
                <a:rPr lang="en-US" altLang="ko-KR" sz="900" dirty="0">
                  <a:hlinkClick r:id="rId10"/>
                </a:rPr>
                <a:t>(bosa.co.kr)</a:t>
              </a:r>
              <a:endParaRPr lang="en-US" altLang="ko-KR" sz="900" dirty="0"/>
            </a:p>
            <a:p>
              <a:endParaRPr lang="ko-KR" altLang="en-US" sz="9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E55989D-9432-49BB-B4EC-698CF249FD06}"/>
              </a:ext>
            </a:extLst>
          </p:cNvPr>
          <p:cNvGrpSpPr>
            <a:grpSpLocks noChangeAspect="1"/>
          </p:cNvGrpSpPr>
          <p:nvPr/>
        </p:nvGrpSpPr>
        <p:grpSpPr>
          <a:xfrm>
            <a:off x="6961697" y="1671605"/>
            <a:ext cx="4327283" cy="506693"/>
            <a:chOff x="923644" y="1780346"/>
            <a:chExt cx="7308624" cy="855786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452478B-C9DF-4DE4-8440-C3D9D819B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3644" y="1780346"/>
              <a:ext cx="7153275" cy="52387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49F50AF-7240-437E-9678-B6BABB669CA1}"/>
                </a:ext>
              </a:extLst>
            </p:cNvPr>
            <p:cNvSpPr txBox="1"/>
            <p:nvPr/>
          </p:nvSpPr>
          <p:spPr>
            <a:xfrm>
              <a:off x="2539680" y="2266800"/>
              <a:ext cx="56925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>
                  <a:hlinkClick r:id="rId12"/>
                </a:rPr>
                <a:t>소액 착오청구 </a:t>
              </a:r>
              <a:r>
                <a:rPr lang="en-US" altLang="ko-KR" sz="900" dirty="0">
                  <a:hlinkClick r:id="rId12"/>
                </a:rPr>
                <a:t>1</a:t>
              </a:r>
              <a:r>
                <a:rPr lang="ko-KR" altLang="en-US" sz="900" dirty="0">
                  <a:hlinkClick r:id="rId12"/>
                </a:rPr>
                <a:t>건으로 </a:t>
              </a:r>
              <a:r>
                <a:rPr lang="en-US" altLang="ko-KR" sz="900" dirty="0">
                  <a:hlinkClick r:id="rId12"/>
                </a:rPr>
                <a:t>'</a:t>
              </a:r>
              <a:r>
                <a:rPr lang="ko-KR" altLang="en-US" sz="900" dirty="0">
                  <a:hlinkClick r:id="rId12"/>
                </a:rPr>
                <a:t>업무정지 </a:t>
              </a:r>
              <a:r>
                <a:rPr lang="en-US" altLang="ko-KR" sz="900" dirty="0">
                  <a:hlinkClick r:id="rId12"/>
                </a:rPr>
                <a:t>3</a:t>
              </a:r>
              <a:r>
                <a:rPr lang="ko-KR" altLang="en-US" sz="900" dirty="0">
                  <a:hlinkClick r:id="rId12"/>
                </a:rPr>
                <a:t>개월</a:t>
              </a:r>
              <a:r>
                <a:rPr lang="en-US" altLang="ko-KR" sz="900" dirty="0">
                  <a:hlinkClick r:id="rId12"/>
                </a:rPr>
                <a:t>' </a:t>
              </a:r>
              <a:r>
                <a:rPr lang="ko-KR" altLang="en-US" sz="900" dirty="0">
                  <a:hlinkClick r:id="rId12"/>
                </a:rPr>
                <a:t>처분 병원 </a:t>
              </a:r>
              <a:r>
                <a:rPr lang="en-US" altLang="ko-KR" sz="900" dirty="0">
                  <a:hlinkClick r:id="rId12"/>
                </a:rPr>
                <a:t>- </a:t>
              </a:r>
              <a:r>
                <a:rPr lang="ko-KR" altLang="en-US" sz="900" dirty="0">
                  <a:hlinkClick r:id="rId12"/>
                </a:rPr>
                <a:t>보건의료문화를 선도하는 </a:t>
              </a:r>
              <a:r>
                <a:rPr lang="ko-KR" altLang="en-US" sz="900" dirty="0" err="1">
                  <a:hlinkClick r:id="rId12"/>
                </a:rPr>
                <a:t>데일리메디</a:t>
              </a:r>
              <a:r>
                <a:rPr lang="ko-KR" altLang="en-US" sz="900" dirty="0">
                  <a:hlinkClick r:id="rId12"/>
                </a:rPr>
                <a:t> </a:t>
              </a:r>
              <a:r>
                <a:rPr lang="en-US" altLang="ko-KR" sz="900" dirty="0">
                  <a:hlinkClick r:id="rId12"/>
                </a:rPr>
                <a:t>(dailymedi.com)</a:t>
              </a:r>
              <a:endParaRPr lang="en-US" altLang="ko-KR" sz="900" dirty="0"/>
            </a:p>
            <a:p>
              <a:endParaRPr lang="ko-KR" altLang="en-US" sz="90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882F4AF-B19D-4B82-8B81-F7FC0CC1C1F4}"/>
              </a:ext>
            </a:extLst>
          </p:cNvPr>
          <p:cNvGrpSpPr/>
          <p:nvPr/>
        </p:nvGrpSpPr>
        <p:grpSpPr>
          <a:xfrm>
            <a:off x="6245548" y="2026154"/>
            <a:ext cx="3424661" cy="2418067"/>
            <a:chOff x="1348996" y="4006472"/>
            <a:chExt cx="2513211" cy="1898715"/>
          </a:xfrm>
        </p:grpSpPr>
        <p:pic>
          <p:nvPicPr>
            <p:cNvPr id="40" name="그래픽 39" descr="도시">
              <a:extLst>
                <a:ext uri="{FF2B5EF4-FFF2-40B4-BE49-F238E27FC236}">
                  <a16:creationId xmlns:a16="http://schemas.microsoft.com/office/drawing/2014/main" id="{6857BAA5-A870-4795-B56F-D04B015B2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48996" y="4006472"/>
              <a:ext cx="1898715" cy="189871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C2CC9D4-F22E-4135-847B-ED092BB6B630}"/>
                </a:ext>
              </a:extLst>
            </p:cNvPr>
            <p:cNvSpPr txBox="1"/>
            <p:nvPr/>
          </p:nvSpPr>
          <p:spPr>
            <a:xfrm>
              <a:off x="1480573" y="4916984"/>
              <a:ext cx="2381634" cy="459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l">
                <a:buNone/>
              </a:pPr>
              <a:r>
                <a:rPr lang="ko-KR" altLang="en-US" sz="32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부당한 처벌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AEA80C7-BB3C-40C1-944D-4C67A44A97BF}"/>
              </a:ext>
            </a:extLst>
          </p:cNvPr>
          <p:cNvSpPr txBox="1"/>
          <p:nvPr/>
        </p:nvSpPr>
        <p:spPr>
          <a:xfrm>
            <a:off x="7170148" y="4189909"/>
            <a:ext cx="4118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규모가 작은 의원들은 관리인력이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 algn="ctr">
              <a:buNone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부족하고 시스템 체계가 미 확립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7EBC4E-5F4F-4A15-AA49-6167C4F9B3C8}"/>
              </a:ext>
            </a:extLst>
          </p:cNvPr>
          <p:cNvSpPr txBox="1"/>
          <p:nvPr/>
        </p:nvSpPr>
        <p:spPr>
          <a:xfrm>
            <a:off x="7153211" y="5576352"/>
            <a:ext cx="4124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현 기술을 이용해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  <a:p>
            <a:pPr marL="0" indent="0" algn="ctr">
              <a:buNone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맞춤형 </a:t>
            </a:r>
            <a:r>
              <a:rPr lang="ko-KR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의료 행정비서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역할</a:t>
            </a: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E3AB3028-FAD7-47FD-BD24-A029C4619FA8}"/>
              </a:ext>
            </a:extLst>
          </p:cNvPr>
          <p:cNvSpPr/>
          <p:nvPr/>
        </p:nvSpPr>
        <p:spPr>
          <a:xfrm rot="5400000">
            <a:off x="9032708" y="5109873"/>
            <a:ext cx="395110" cy="286671"/>
          </a:xfrm>
          <a:prstGeom prst="rightArrow">
            <a:avLst/>
          </a:prstGeom>
          <a:solidFill>
            <a:srgbClr val="A0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203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CA0211A8-57C6-4A6F-9C08-C379AB3C8CEB}"/>
              </a:ext>
            </a:extLst>
          </p:cNvPr>
          <p:cNvSpPr/>
          <p:nvPr/>
        </p:nvSpPr>
        <p:spPr>
          <a:xfrm>
            <a:off x="7419975" y="3107531"/>
            <a:ext cx="4772025" cy="3750469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FB1C70-033E-4E1E-8E05-CC9DBE0E5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74796" y="3742331"/>
            <a:ext cx="2153448" cy="234314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DC65E16-8C39-48FE-AC99-9148F192F21F}"/>
              </a:ext>
            </a:extLst>
          </p:cNvPr>
          <p:cNvGrpSpPr/>
          <p:nvPr/>
        </p:nvGrpSpPr>
        <p:grpSpPr>
          <a:xfrm>
            <a:off x="1673546" y="2728722"/>
            <a:ext cx="3510898" cy="1360125"/>
            <a:chOff x="1791108" y="2342648"/>
            <a:chExt cx="2560343" cy="14673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D6334F-D95E-4F19-ADCC-45D9EEF7C10E}"/>
                </a:ext>
              </a:extLst>
            </p:cNvPr>
            <p:cNvSpPr txBox="1"/>
            <p:nvPr/>
          </p:nvSpPr>
          <p:spPr>
            <a:xfrm>
              <a:off x="1791108" y="2342648"/>
              <a:ext cx="2560343" cy="996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KoPubWorld돋움체 Bold" panose="00000800000000000000" pitchFamily="2" charset="-127"/>
                </a:rPr>
                <a:t>감사합니다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F7C3407-BB00-4866-84BD-A707C41922A0}"/>
                </a:ext>
              </a:extLst>
            </p:cNvPr>
            <p:cNvGrpSpPr/>
            <p:nvPr/>
          </p:nvGrpSpPr>
          <p:grpSpPr>
            <a:xfrm>
              <a:off x="1858565" y="3348280"/>
              <a:ext cx="2425436" cy="461682"/>
              <a:chOff x="1565158" y="3254733"/>
              <a:chExt cx="2207142" cy="456213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0ECAE89C-87B9-4A35-A3DB-60F412025FD7}"/>
                  </a:ext>
                </a:extLst>
              </p:cNvPr>
              <p:cNvSpPr/>
              <p:nvPr/>
            </p:nvSpPr>
            <p:spPr>
              <a:xfrm>
                <a:off x="1565158" y="3254733"/>
                <a:ext cx="2207142" cy="456213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40796A-955D-4D2E-895C-B4F4C246B5FA}"/>
                  </a:ext>
                </a:extLst>
              </p:cNvPr>
              <p:cNvSpPr txBox="1"/>
              <p:nvPr/>
            </p:nvSpPr>
            <p:spPr>
              <a:xfrm>
                <a:off x="1773930" y="3257812"/>
                <a:ext cx="17895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dirty="0" err="1">
                    <a:solidFill>
                      <a:prstClr val="white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KoPubWorld돋움체 Bold" panose="00000800000000000000" pitchFamily="2" charset="-127"/>
                  </a:rPr>
                  <a:t>Team_MEARI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CB3DA02-3E25-43FC-BDFB-2A55A50F5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603" y="4626718"/>
            <a:ext cx="516909" cy="15641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FE8F7B4-2730-400B-9060-9D5404009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678" y="4888902"/>
            <a:ext cx="1096964" cy="13794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C0A1010-9AF1-4C19-870E-D62CD0C33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998" y="5305601"/>
            <a:ext cx="856587" cy="1007488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DDCA6DA-35DA-40B2-B66C-E78602147BDD}"/>
              </a:ext>
            </a:extLst>
          </p:cNvPr>
          <p:cNvGrpSpPr>
            <a:grpSpLocks noChangeAspect="1"/>
          </p:cNvGrpSpPr>
          <p:nvPr/>
        </p:nvGrpSpPr>
        <p:grpSpPr>
          <a:xfrm>
            <a:off x="6489069" y="162027"/>
            <a:ext cx="5477809" cy="770302"/>
            <a:chOff x="-790682" y="5783712"/>
            <a:chExt cx="8550152" cy="1129455"/>
          </a:xfrm>
        </p:grpSpPr>
        <p:pic>
          <p:nvPicPr>
            <p:cNvPr id="27" name="Google Shape;90;p13" descr="경희대학교 빅리더 로고">
              <a:extLst>
                <a:ext uri="{FF2B5EF4-FFF2-40B4-BE49-F238E27FC236}">
                  <a16:creationId xmlns:a16="http://schemas.microsoft.com/office/drawing/2014/main" id="{9D4A53CC-BFC4-4B73-AAD4-623C0E6CC24D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F965436C-1271-49DE-B029-40B3C4B2F9F1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19670C25-A55B-43F0-AA30-B062D2387FC7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F37B21CF-FDDF-465F-AD00-8FAF41732EC7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35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950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CA0211A8-57C6-4A6F-9C08-C379AB3C8CEB}"/>
              </a:ext>
            </a:extLst>
          </p:cNvPr>
          <p:cNvSpPr/>
          <p:nvPr/>
        </p:nvSpPr>
        <p:spPr>
          <a:xfrm rot="10800000" flipV="1">
            <a:off x="-13" y="2666931"/>
            <a:ext cx="7634587" cy="4191069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D6334F-D95E-4F19-ADCC-45D9EEF7C10E}"/>
              </a:ext>
            </a:extLst>
          </p:cNvPr>
          <p:cNvSpPr txBox="1"/>
          <p:nvPr/>
        </p:nvSpPr>
        <p:spPr>
          <a:xfrm>
            <a:off x="7041900" y="615904"/>
            <a:ext cx="4447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KoPubWorld돋움체 Bold" panose="00000800000000000000" pitchFamily="2" charset="-127"/>
              </a:rPr>
              <a:t>&lt; CONTENT &gt;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0FD2FB2-809C-446E-8B6B-5D5831FF5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621" y="2666931"/>
            <a:ext cx="3216323" cy="2858218"/>
          </a:xfrm>
          <a:prstGeom prst="rect">
            <a:avLst/>
          </a:prstGeom>
          <a:effectLst>
            <a:outerShdw dist="114300" dir="5400000" algn="tl" rotWithShape="0">
              <a:prstClr val="black">
                <a:alpha val="11000"/>
              </a:prstClr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2877E80-5918-48AA-90AD-97907C14C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86" y="3653390"/>
            <a:ext cx="951549" cy="1519799"/>
          </a:xfrm>
          <a:prstGeom prst="rect">
            <a:avLst/>
          </a:prstGeom>
          <a:effectLst>
            <a:outerShdw dist="63500" dir="8400000" algn="tl" rotWithShape="0">
              <a:prstClr val="black">
                <a:alpha val="11000"/>
              </a:prstClr>
            </a:outerShdw>
          </a:effec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FFDE1C2-6947-40B0-B8C7-EB2213D26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99" y="4694461"/>
            <a:ext cx="881338" cy="1501029"/>
          </a:xfrm>
          <a:prstGeom prst="rect">
            <a:avLst/>
          </a:prstGeom>
          <a:effectLst>
            <a:outerShdw dist="63500" dir="7800000" algn="tl" rotWithShape="0">
              <a:prstClr val="black">
                <a:alpha val="11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F2B33C-8BD7-489D-B5D9-2FA8AFD099A8}"/>
              </a:ext>
            </a:extLst>
          </p:cNvPr>
          <p:cNvSpPr txBox="1"/>
          <p:nvPr/>
        </p:nvSpPr>
        <p:spPr>
          <a:xfrm>
            <a:off x="7041900" y="1611028"/>
            <a:ext cx="493596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01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분석 및 개발 배경</a:t>
            </a:r>
            <a:endParaRPr lang="en-US" altLang="ko-KR" sz="2400" dirty="0">
              <a:solidFill>
                <a:srgbClr val="44546A">
                  <a:lumMod val="75000"/>
                </a:srgb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44546A">
                    <a:lumMod val="75000"/>
                  </a:srgb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02 </a:t>
            </a: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활용 기법</a:t>
            </a:r>
            <a:endParaRPr lang="en-US" altLang="ko-KR" sz="2400" dirty="0">
              <a:solidFill>
                <a:srgbClr val="44546A">
                  <a:lumMod val="75000"/>
                </a:srgb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srgbClr val="44546A">
                  <a:lumMod val="75000"/>
                </a:srgb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44546A">
                    <a:lumMod val="75000"/>
                  </a:srgb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03 </a:t>
            </a: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처리 방안</a:t>
            </a:r>
            <a:endParaRPr lang="en-US" altLang="ko-KR" sz="2400" dirty="0">
              <a:solidFill>
                <a:srgbClr val="44546A">
                  <a:lumMod val="75000"/>
                </a:srgb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44546A">
                    <a:lumMod val="75000"/>
                  </a:srgb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04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데이터 분석 및 결과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srgbClr val="44546A">
                  <a:lumMod val="75000"/>
                </a:srgb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44546A">
                    <a:lumMod val="75000"/>
                  </a:srgb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05 </a:t>
            </a: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어플리케이션 </a:t>
            </a:r>
            <a:endParaRPr lang="en-US" altLang="ko-KR" sz="2400" dirty="0">
              <a:solidFill>
                <a:srgbClr val="44546A">
                  <a:lumMod val="75000"/>
                </a:srgb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solidFill>
                  <a:srgbClr val="44546A">
                    <a:lumMod val="75000"/>
                  </a:srgb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06 </a:t>
            </a: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기대 효과</a:t>
            </a:r>
            <a:endParaRPr lang="en-US" altLang="ko-KR" sz="2400" dirty="0">
              <a:solidFill>
                <a:srgbClr val="44546A">
                  <a:lumMod val="75000"/>
                </a:srgb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srgbClr val="44546A">
                  <a:lumMod val="75000"/>
                </a:srgb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44546A">
                    <a:lumMod val="75000"/>
                  </a:srgb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07 </a:t>
            </a: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고도화 전략 및 서비스 활용 방안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152766-D513-40BC-A127-CE029A22E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35" y="4413289"/>
            <a:ext cx="801626" cy="1438659"/>
          </a:xfrm>
          <a:prstGeom prst="rect">
            <a:avLst/>
          </a:prstGeom>
          <a:effectLst>
            <a:outerShdw dist="88900" dir="2400000" algn="tr" rotWithShape="0">
              <a:prstClr val="black">
                <a:alpha val="14000"/>
              </a:prstClr>
            </a:outerShdw>
          </a:effec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3E3443A-0D18-40B5-8011-895F35775A2C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16" name="Google Shape;90;p13" descr="경희대학교 빅리더 로고">
              <a:extLst>
                <a:ext uri="{FF2B5EF4-FFF2-40B4-BE49-F238E27FC236}">
                  <a16:creationId xmlns:a16="http://schemas.microsoft.com/office/drawing/2014/main" id="{CD193F12-08B0-4603-88C1-FA5642296CD5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159B23E8-EFD1-4F40-B36C-883A4F6A9176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1827D5BD-F675-4005-8D5E-0B492ACA2575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79DB3622-D4C9-46E3-96F5-36C59C167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99392" y="6523009"/>
            <a:ext cx="393215" cy="365125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chemeClr val="bg1"/>
                </a:solidFill>
              </a:rPr>
              <a:t>4</a:t>
            </a:fld>
            <a:r>
              <a:rPr lang="en-US" altLang="ko-KR" dirty="0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16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90A2777-F91C-48ED-897F-5A6DFCBAADCF}"/>
              </a:ext>
            </a:extLst>
          </p:cNvPr>
          <p:cNvSpPr txBox="1"/>
          <p:nvPr/>
        </p:nvSpPr>
        <p:spPr>
          <a:xfrm>
            <a:off x="536498" y="173285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1-1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분석 및 개발 배경</a:t>
            </a:r>
          </a:p>
        </p:txBody>
      </p:sp>
      <p:pic>
        <p:nvPicPr>
          <p:cNvPr id="44" name="그래픽 43" descr="리서치">
            <a:extLst>
              <a:ext uri="{FF2B5EF4-FFF2-40B4-BE49-F238E27FC236}">
                <a16:creationId xmlns:a16="http://schemas.microsoft.com/office/drawing/2014/main" id="{71437A80-E57E-4A99-B1CD-4533EB601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29" y="74571"/>
            <a:ext cx="569772" cy="56977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D7A4213-9495-4843-AEFE-1D62975189D9}"/>
              </a:ext>
            </a:extLst>
          </p:cNvPr>
          <p:cNvSpPr txBox="1"/>
          <p:nvPr/>
        </p:nvSpPr>
        <p:spPr>
          <a:xfrm>
            <a:off x="2891630" y="173285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Bold" panose="00000800000000000000" pitchFamily="2" charset="-127"/>
              </a:rPr>
              <a:t>문제 인식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Bold" panose="00000800000000000000" pitchFamily="2" charset="-127"/>
              </a:rPr>
              <a:t>)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074779-8CA3-4E71-937F-F5DACD789788}"/>
              </a:ext>
            </a:extLst>
          </p:cNvPr>
          <p:cNvSpPr txBox="1"/>
          <p:nvPr/>
        </p:nvSpPr>
        <p:spPr>
          <a:xfrm>
            <a:off x="274127" y="997581"/>
            <a:ext cx="473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자가점검 서비스의 실효성 부족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43CDD1-6F11-4450-B95B-23E497BA09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5" t="1535" r="6364" b="17466"/>
          <a:stretch/>
        </p:blipFill>
        <p:spPr>
          <a:xfrm>
            <a:off x="536498" y="2047460"/>
            <a:ext cx="4333460" cy="3588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C66B719-7BA0-4BFE-95AD-35D4D1C9562F}"/>
              </a:ext>
            </a:extLst>
          </p:cNvPr>
          <p:cNvSpPr/>
          <p:nvPr/>
        </p:nvSpPr>
        <p:spPr>
          <a:xfrm>
            <a:off x="685585" y="4253948"/>
            <a:ext cx="4019766" cy="4373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25E5ED40-3866-45A6-9D4A-2336B47F1E94}"/>
              </a:ext>
            </a:extLst>
          </p:cNvPr>
          <p:cNvSpPr/>
          <p:nvPr/>
        </p:nvSpPr>
        <p:spPr>
          <a:xfrm rot="16200000">
            <a:off x="5203118" y="3640189"/>
            <a:ext cx="497607" cy="729911"/>
          </a:xfrm>
          <a:prstGeom prst="down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8AE6A8C6-4D57-43ED-84E5-A3DA3B73E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175" y="1585961"/>
            <a:ext cx="5482026" cy="483836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E6B6E4-9D19-40E7-A860-86365CE659F2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19" name="Google Shape;90;p13" descr="경희대학교 빅리더 로고">
              <a:extLst>
                <a:ext uri="{FF2B5EF4-FFF2-40B4-BE49-F238E27FC236}">
                  <a16:creationId xmlns:a16="http://schemas.microsoft.com/office/drawing/2014/main" id="{D55AEAC4-3334-40AA-992B-7F4EBFF95BD5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70E2F536-DF8B-44BE-B734-97A93E662DB9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02887A6E-C16E-4E00-9124-758652BBCCFC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슬라이드 번호 개체 틀 3">
            <a:extLst>
              <a:ext uri="{FF2B5EF4-FFF2-40B4-BE49-F238E27FC236}">
                <a16:creationId xmlns:a16="http://schemas.microsoft.com/office/drawing/2014/main" id="{0D791240-A234-4D93-B0C3-52FE147BE045}"/>
              </a:ext>
            </a:extLst>
          </p:cNvPr>
          <p:cNvSpPr txBox="1">
            <a:spLocks/>
          </p:cNvSpPr>
          <p:nvPr/>
        </p:nvSpPr>
        <p:spPr>
          <a:xfrm>
            <a:off x="5899392" y="6523009"/>
            <a:ext cx="393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5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854758-4E64-4F66-A355-10DA6FA4C0B5}"/>
              </a:ext>
            </a:extLst>
          </p:cNvPr>
          <p:cNvGrpSpPr/>
          <p:nvPr/>
        </p:nvGrpSpPr>
        <p:grpSpPr>
          <a:xfrm>
            <a:off x="7373353" y="1188656"/>
            <a:ext cx="4474090" cy="1431236"/>
            <a:chOff x="7373353" y="1188656"/>
            <a:chExt cx="4474090" cy="1431236"/>
          </a:xfrm>
        </p:grpSpPr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C6196CC6-82E3-49F2-A15A-9F88FA910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5014" t="20813" r="12209" b="32764"/>
            <a:stretch/>
          </p:blipFill>
          <p:spPr>
            <a:xfrm>
              <a:off x="7373353" y="1188656"/>
              <a:ext cx="4474090" cy="14312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C889D4D-9DB1-45D9-89F5-3CC3E12BE813}"/>
                </a:ext>
              </a:extLst>
            </p:cNvPr>
            <p:cNvSpPr/>
            <p:nvPr/>
          </p:nvSpPr>
          <p:spPr>
            <a:xfrm>
              <a:off x="7627087" y="2136797"/>
              <a:ext cx="1321443" cy="3479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912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pic>
        <p:nvPicPr>
          <p:cNvPr id="44" name="그래픽 43" descr="리서치">
            <a:extLst>
              <a:ext uri="{FF2B5EF4-FFF2-40B4-BE49-F238E27FC236}">
                <a16:creationId xmlns:a16="http://schemas.microsoft.com/office/drawing/2014/main" id="{71437A80-E57E-4A99-B1CD-4533EB601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29" y="74571"/>
            <a:ext cx="569772" cy="569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CB9D6A-CA5E-4F54-90F5-43D5FADAEB86}"/>
              </a:ext>
            </a:extLst>
          </p:cNvPr>
          <p:cNvSpPr txBox="1"/>
          <p:nvPr/>
        </p:nvSpPr>
        <p:spPr>
          <a:xfrm>
            <a:off x="241825" y="961638"/>
            <a:ext cx="585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2.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진료비 확인 서비스 신청 시 불이익 우려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0978473-A685-4ABA-967B-489CC1BCF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326539"/>
              </p:ext>
            </p:extLst>
          </p:nvPr>
        </p:nvGraphicFramePr>
        <p:xfrm>
          <a:off x="463962" y="1497194"/>
          <a:ext cx="11146613" cy="4910161"/>
        </p:xfrm>
        <a:graphic>
          <a:graphicData uri="http://schemas.openxmlformats.org/drawingml/2006/table">
            <a:tbl>
              <a:tblPr/>
              <a:tblGrid>
                <a:gridCol w="5274539">
                  <a:extLst>
                    <a:ext uri="{9D8B030D-6E8A-4147-A177-3AD203B41FA5}">
                      <a16:colId xmlns:a16="http://schemas.microsoft.com/office/drawing/2014/main" val="563766622"/>
                    </a:ext>
                  </a:extLst>
                </a:gridCol>
                <a:gridCol w="978679">
                  <a:extLst>
                    <a:ext uri="{9D8B030D-6E8A-4147-A177-3AD203B41FA5}">
                      <a16:colId xmlns:a16="http://schemas.microsoft.com/office/drawing/2014/main" val="3073859610"/>
                    </a:ext>
                  </a:extLst>
                </a:gridCol>
                <a:gridCol w="978679">
                  <a:extLst>
                    <a:ext uri="{9D8B030D-6E8A-4147-A177-3AD203B41FA5}">
                      <a16:colId xmlns:a16="http://schemas.microsoft.com/office/drawing/2014/main" val="2394404926"/>
                    </a:ext>
                  </a:extLst>
                </a:gridCol>
                <a:gridCol w="978679">
                  <a:extLst>
                    <a:ext uri="{9D8B030D-6E8A-4147-A177-3AD203B41FA5}">
                      <a16:colId xmlns:a16="http://schemas.microsoft.com/office/drawing/2014/main" val="2162378735"/>
                    </a:ext>
                  </a:extLst>
                </a:gridCol>
                <a:gridCol w="978679">
                  <a:extLst>
                    <a:ext uri="{9D8B030D-6E8A-4147-A177-3AD203B41FA5}">
                      <a16:colId xmlns:a16="http://schemas.microsoft.com/office/drawing/2014/main" val="466211414"/>
                    </a:ext>
                  </a:extLst>
                </a:gridCol>
                <a:gridCol w="978679">
                  <a:extLst>
                    <a:ext uri="{9D8B030D-6E8A-4147-A177-3AD203B41FA5}">
                      <a16:colId xmlns:a16="http://schemas.microsoft.com/office/drawing/2014/main" val="1603139350"/>
                    </a:ext>
                  </a:extLst>
                </a:gridCol>
                <a:gridCol w="978679">
                  <a:extLst>
                    <a:ext uri="{9D8B030D-6E8A-4147-A177-3AD203B41FA5}">
                      <a16:colId xmlns:a16="http://schemas.microsoft.com/office/drawing/2014/main" val="1390528871"/>
                    </a:ext>
                  </a:extLst>
                </a:gridCol>
              </a:tblGrid>
              <a:tr h="35544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취하 유형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817663"/>
                  </a:ext>
                </a:extLst>
              </a:tr>
              <a:tr h="5608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2015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2016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2017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2018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2019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chemeClr val="bg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2020.6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30977"/>
                  </a:ext>
                </a:extLst>
              </a:tr>
              <a:tr h="4188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총계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2447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2266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2669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3011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2848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1224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806297"/>
                  </a:ext>
                </a:extLst>
              </a:tr>
              <a:tr h="4188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병원으로부터 환불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651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596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691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617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852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378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622257"/>
                  </a:ext>
                </a:extLst>
              </a:tr>
              <a:tr h="4188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병원의 충분한 설명을 듣고 이해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1164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1041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1186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1416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1245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536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584195"/>
                  </a:ext>
                </a:extLst>
              </a:tr>
              <a:tr h="4150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진료비 계산서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영수증 등 필요 서류 제출 곤란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138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269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228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178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068968"/>
                  </a:ext>
                </a:extLst>
              </a:tr>
              <a:tr h="4188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위 사유 이외의 경우 구체적 사유 기재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397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401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449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477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493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228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449215"/>
                  </a:ext>
                </a:extLst>
              </a:tr>
              <a:tr h="7163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병원으로부터 회유 등 강압적인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취하 종용을 받음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432003"/>
                  </a:ext>
                </a:extLst>
              </a:tr>
              <a:tr h="4188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향후 진료상 불이익 우려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78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71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60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62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69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874647"/>
                  </a:ext>
                </a:extLst>
              </a:tr>
              <a:tr h="4188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취하 사유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미기재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73715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E1485B-04D1-4DD7-A3D5-E1EB8F06F4E1}"/>
              </a:ext>
            </a:extLst>
          </p:cNvPr>
          <p:cNvSpPr/>
          <p:nvPr/>
        </p:nvSpPr>
        <p:spPr>
          <a:xfrm>
            <a:off x="463962" y="4575574"/>
            <a:ext cx="11146613" cy="14131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EF8E4FC-B45D-4EB8-BF21-5ACA7F6CCD80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20" name="Google Shape;90;p13" descr="경희대학교 빅리더 로고">
              <a:extLst>
                <a:ext uri="{FF2B5EF4-FFF2-40B4-BE49-F238E27FC236}">
                  <a16:creationId xmlns:a16="http://schemas.microsoft.com/office/drawing/2014/main" id="{1A83625D-67AF-4A3E-A876-2492FE0FE38F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B66AAED5-D78B-471E-9A59-1930072887B6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FFEF61C9-1688-482F-8C9D-232F3434A9A6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슬라이드 번호 개체 틀 3">
            <a:extLst>
              <a:ext uri="{FF2B5EF4-FFF2-40B4-BE49-F238E27FC236}">
                <a16:creationId xmlns:a16="http://schemas.microsoft.com/office/drawing/2014/main" id="{29AF3399-4A6B-41E5-B508-883D8799D7EF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6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E550CD-07EF-42B8-BA92-D2301BFE9C9C}"/>
              </a:ext>
            </a:extLst>
          </p:cNvPr>
          <p:cNvSpPr txBox="1"/>
          <p:nvPr/>
        </p:nvSpPr>
        <p:spPr>
          <a:xfrm>
            <a:off x="536498" y="173285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 1-1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분석 및 개발 배경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FF956E-6DC8-45CA-8529-E71B8C4822B1}"/>
              </a:ext>
            </a:extLst>
          </p:cNvPr>
          <p:cNvSpPr txBox="1"/>
          <p:nvPr/>
        </p:nvSpPr>
        <p:spPr>
          <a:xfrm>
            <a:off x="2891630" y="173285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Bold" panose="00000800000000000000" pitchFamily="2" charset="-127"/>
              </a:rPr>
              <a:t>문제 인식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Bold" panose="00000800000000000000" pitchFamily="2" charset="-127"/>
              </a:rPr>
              <a:t>)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64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pic>
        <p:nvPicPr>
          <p:cNvPr id="44" name="그래픽 43" descr="리서치">
            <a:extLst>
              <a:ext uri="{FF2B5EF4-FFF2-40B4-BE49-F238E27FC236}">
                <a16:creationId xmlns:a16="http://schemas.microsoft.com/office/drawing/2014/main" id="{71437A80-E57E-4A99-B1CD-4533EB601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29" y="74571"/>
            <a:ext cx="569772" cy="56977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C64517B-1F27-47C1-8BB8-E98C03209C8E}"/>
              </a:ext>
            </a:extLst>
          </p:cNvPr>
          <p:cNvSpPr txBox="1"/>
          <p:nvPr/>
        </p:nvSpPr>
        <p:spPr>
          <a:xfrm>
            <a:off x="241824" y="961638"/>
            <a:ext cx="4548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3.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제한된 인원 및 오랜 처리 기간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27FA89AE-6D75-459B-A054-368E0757A45F}"/>
              </a:ext>
            </a:extLst>
          </p:cNvPr>
          <p:cNvGrpSpPr/>
          <p:nvPr/>
        </p:nvGrpSpPr>
        <p:grpSpPr>
          <a:xfrm>
            <a:off x="241824" y="1690607"/>
            <a:ext cx="11813460" cy="1888737"/>
            <a:chOff x="274874" y="1638465"/>
            <a:chExt cx="11813460" cy="1888737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8D1C310-8016-45D7-AAA6-745E7D91B153}"/>
                </a:ext>
              </a:extLst>
            </p:cNvPr>
            <p:cNvSpPr/>
            <p:nvPr/>
          </p:nvSpPr>
          <p:spPr>
            <a:xfrm>
              <a:off x="9487750" y="1725320"/>
              <a:ext cx="2514171" cy="7142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32EB4BC-C62D-477C-868B-A3DEEAFBE09A}"/>
                </a:ext>
              </a:extLst>
            </p:cNvPr>
            <p:cNvGrpSpPr/>
            <p:nvPr/>
          </p:nvGrpSpPr>
          <p:grpSpPr>
            <a:xfrm>
              <a:off x="274874" y="1638465"/>
              <a:ext cx="2514171" cy="1888737"/>
              <a:chOff x="499220" y="1773184"/>
              <a:chExt cx="3118463" cy="2342702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ED5051A3-80F3-4D6C-BB7A-BF2F27E2918A}"/>
                  </a:ext>
                </a:extLst>
              </p:cNvPr>
              <p:cNvGrpSpPr/>
              <p:nvPr/>
            </p:nvGrpSpPr>
            <p:grpSpPr>
              <a:xfrm>
                <a:off x="499220" y="1773184"/>
                <a:ext cx="3118463" cy="993629"/>
                <a:chOff x="1179133" y="5395770"/>
                <a:chExt cx="5022884" cy="1095135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1A780602-CB86-4EEC-8CB9-712FE778C6FE}"/>
                    </a:ext>
                  </a:extLst>
                </p:cNvPr>
                <p:cNvSpPr/>
                <p:nvPr/>
              </p:nvSpPr>
              <p:spPr>
                <a:xfrm>
                  <a:off x="1179133" y="5514507"/>
                  <a:ext cx="5022884" cy="97639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B66A585-40B6-43C7-B7B7-EB9C8A437B60}"/>
                    </a:ext>
                  </a:extLst>
                </p:cNvPr>
                <p:cNvSpPr txBox="1"/>
                <p:nvPr/>
              </p:nvSpPr>
              <p:spPr>
                <a:xfrm>
                  <a:off x="1179133" y="5395770"/>
                  <a:ext cx="4963031" cy="9256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endParaRPr kumimoji="1" lang="en-US" altLang="ko-KR" sz="18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  <a:p>
                  <a:pPr algn="ctr"/>
                  <a:r>
                    <a:rPr kumimoji="1"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진료비 확인부서</a:t>
                  </a:r>
                  <a:endParaRPr kumimoji="1"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664E3C3F-DA98-4314-8DF3-FEE389DBB9FF}"/>
                  </a:ext>
                </a:extLst>
              </p:cNvPr>
              <p:cNvGrpSpPr/>
              <p:nvPr/>
            </p:nvGrpSpPr>
            <p:grpSpPr>
              <a:xfrm>
                <a:off x="842602" y="2979311"/>
                <a:ext cx="2476715" cy="1136575"/>
                <a:chOff x="921876" y="2976365"/>
                <a:chExt cx="2476715" cy="1136575"/>
              </a:xfrm>
            </p:grpSpPr>
            <p:pic>
              <p:nvPicPr>
                <p:cNvPr id="29" name="그래픽 28" descr="사람">
                  <a:extLst>
                    <a:ext uri="{FF2B5EF4-FFF2-40B4-BE49-F238E27FC236}">
                      <a16:creationId xmlns:a16="http://schemas.microsoft.com/office/drawing/2014/main" id="{ADB7E314-C8A2-4BF0-8118-707A6B4C2A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1876" y="2976365"/>
                  <a:ext cx="1136575" cy="1136575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430B6D6-290A-4E7E-812D-AC0FD1C93F91}"/>
                    </a:ext>
                  </a:extLst>
                </p:cNvPr>
                <p:cNvSpPr txBox="1"/>
                <p:nvPr/>
              </p:nvSpPr>
              <p:spPr>
                <a:xfrm>
                  <a:off x="2005591" y="3199729"/>
                  <a:ext cx="13930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indent="0">
                    <a:buNone/>
                  </a:pPr>
                  <a:r>
                    <a:rPr lang="en-US" altLang="ko-KR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 pitchFamily="34" charset="0"/>
                    </a:rPr>
                    <a:t>27</a:t>
                  </a:r>
                  <a:r>
                    <a:rPr lang="ko-KR" altLang="en-US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 pitchFamily="34" charset="0"/>
                    </a:rPr>
                    <a:t>명</a:t>
                  </a:r>
                  <a:endPara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7A0299D-BC0B-433F-A642-A5AB472C3F23}"/>
                </a:ext>
              </a:extLst>
            </p:cNvPr>
            <p:cNvGrpSpPr/>
            <p:nvPr/>
          </p:nvGrpSpPr>
          <p:grpSpPr>
            <a:xfrm>
              <a:off x="3330988" y="1729291"/>
              <a:ext cx="2525981" cy="1763157"/>
              <a:chOff x="4711148" y="1880916"/>
              <a:chExt cx="3133112" cy="2186939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355EE69D-8CE1-4021-AC65-5D7279804255}"/>
                  </a:ext>
                </a:extLst>
              </p:cNvPr>
              <p:cNvGrpSpPr/>
              <p:nvPr/>
            </p:nvGrpSpPr>
            <p:grpSpPr>
              <a:xfrm>
                <a:off x="4711148" y="1880916"/>
                <a:ext cx="3118463" cy="917238"/>
                <a:chOff x="1179133" y="5514507"/>
                <a:chExt cx="5022884" cy="1010940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57AF2AAD-A069-4062-8B88-54555A70DD16}"/>
                    </a:ext>
                  </a:extLst>
                </p:cNvPr>
                <p:cNvSpPr/>
                <p:nvPr/>
              </p:nvSpPr>
              <p:spPr>
                <a:xfrm>
                  <a:off x="1179133" y="5514507"/>
                  <a:ext cx="5022884" cy="9763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776D837-66F4-428C-8ADD-D4006CBE7811}"/>
                    </a:ext>
                  </a:extLst>
                </p:cNvPr>
                <p:cNvSpPr txBox="1"/>
                <p:nvPr/>
              </p:nvSpPr>
              <p:spPr>
                <a:xfrm>
                  <a:off x="1238986" y="5557721"/>
                  <a:ext cx="4963031" cy="9677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비급여 진료비 </a:t>
                  </a:r>
                  <a:endParaRPr kumimoji="1"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  <a:p>
                  <a:pPr algn="ctr"/>
                  <a:r>
                    <a:rPr kumimoji="1" lang="ko-KR" altLang="en-US" sz="2000" dirty="0"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rPr>
                    <a:t>처리 서비스 건수</a:t>
                  </a:r>
                  <a:endParaRPr kumimoji="1" lang="en-US" altLang="ko-KR" sz="20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64389AF9-1C18-4599-8F38-D1DD43F0C281}"/>
                  </a:ext>
                </a:extLst>
              </p:cNvPr>
              <p:cNvGrpSpPr/>
              <p:nvPr/>
            </p:nvGrpSpPr>
            <p:grpSpPr>
              <a:xfrm>
                <a:off x="4790661" y="2979311"/>
                <a:ext cx="3053599" cy="1088544"/>
                <a:chOff x="4907645" y="2960953"/>
                <a:chExt cx="3053599" cy="1088544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951673E-CA2C-4F74-8236-9C47B2AB16C3}"/>
                    </a:ext>
                  </a:extLst>
                </p:cNvPr>
                <p:cNvSpPr txBox="1"/>
                <p:nvPr/>
              </p:nvSpPr>
              <p:spPr>
                <a:xfrm>
                  <a:off x="5749814" y="3224434"/>
                  <a:ext cx="221143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indent="0">
                    <a:buNone/>
                  </a:pPr>
                  <a:r>
                    <a:rPr lang="en-US" altLang="ko-KR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 pitchFamily="34" charset="0"/>
                    </a:rPr>
                    <a:t>26,719</a:t>
                  </a:r>
                  <a:r>
                    <a:rPr lang="ko-KR" altLang="en-US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 pitchFamily="34" charset="0"/>
                    </a:rPr>
                    <a:t>건</a:t>
                  </a:r>
                  <a:endPara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endParaRPr>
                </a:p>
              </p:txBody>
            </p:sp>
            <p:grpSp>
              <p:nvGrpSpPr>
                <p:cNvPr id="49" name="Group 33">
                  <a:extLst>
                    <a:ext uri="{FF2B5EF4-FFF2-40B4-BE49-F238E27FC236}">
                      <a16:creationId xmlns:a16="http://schemas.microsoft.com/office/drawing/2014/main" id="{9B129F2F-2176-4F84-8D7A-34A5A805905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907645" y="2960953"/>
                  <a:ext cx="747720" cy="1088544"/>
                  <a:chOff x="3941816" y="1814078"/>
                  <a:chExt cx="1781788" cy="2593958"/>
                </a:xfrm>
              </p:grpSpPr>
              <p:grpSp>
                <p:nvGrpSpPr>
                  <p:cNvPr id="50" name="Group 34">
                    <a:extLst>
                      <a:ext uri="{FF2B5EF4-FFF2-40B4-BE49-F238E27FC236}">
                        <a16:creationId xmlns:a16="http://schemas.microsoft.com/office/drawing/2014/main" id="{DA2B1510-8635-48DB-A4CE-5525B25BE950}"/>
                      </a:ext>
                    </a:extLst>
                  </p:cNvPr>
                  <p:cNvGrpSpPr/>
                  <p:nvPr/>
                </p:nvGrpSpPr>
                <p:grpSpPr>
                  <a:xfrm>
                    <a:off x="3941816" y="1814078"/>
                    <a:ext cx="1781788" cy="2593958"/>
                    <a:chOff x="2371069" y="2877253"/>
                    <a:chExt cx="416267" cy="606009"/>
                  </a:xfrm>
                </p:grpSpPr>
                <p:sp>
                  <p:nvSpPr>
                    <p:cNvPr id="57" name="Freeform 21">
                      <a:extLst>
                        <a:ext uri="{FF2B5EF4-FFF2-40B4-BE49-F238E27FC236}">
                          <a16:creationId xmlns:a16="http://schemas.microsoft.com/office/drawing/2014/main" id="{DED6FC7C-2DB8-4EE8-B511-490440EDFD8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371069" y="2912822"/>
                      <a:ext cx="416267" cy="570440"/>
                    </a:xfrm>
                    <a:custGeom>
                      <a:avLst/>
                      <a:gdLst>
                        <a:gd name="T0" fmla="*/ 353 w 353"/>
                        <a:gd name="T1" fmla="*/ 461 h 485"/>
                        <a:gd name="T2" fmla="*/ 329 w 353"/>
                        <a:gd name="T3" fmla="*/ 485 h 485"/>
                        <a:gd name="T4" fmla="*/ 24 w 353"/>
                        <a:gd name="T5" fmla="*/ 485 h 485"/>
                        <a:gd name="T6" fmla="*/ 0 w 353"/>
                        <a:gd name="T7" fmla="*/ 461 h 485"/>
                        <a:gd name="T8" fmla="*/ 0 w 353"/>
                        <a:gd name="T9" fmla="*/ 24 h 485"/>
                        <a:gd name="T10" fmla="*/ 24 w 353"/>
                        <a:gd name="T11" fmla="*/ 0 h 485"/>
                        <a:gd name="T12" fmla="*/ 329 w 353"/>
                        <a:gd name="T13" fmla="*/ 0 h 485"/>
                        <a:gd name="T14" fmla="*/ 353 w 353"/>
                        <a:gd name="T15" fmla="*/ 24 h 485"/>
                        <a:gd name="T16" fmla="*/ 353 w 353"/>
                        <a:gd name="T17" fmla="*/ 461 h 4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53" h="485">
                          <a:moveTo>
                            <a:pt x="353" y="461"/>
                          </a:moveTo>
                          <a:cubicBezTo>
                            <a:pt x="353" y="475"/>
                            <a:pt x="343" y="485"/>
                            <a:pt x="329" y="485"/>
                          </a:cubicBezTo>
                          <a:cubicBezTo>
                            <a:pt x="24" y="485"/>
                            <a:pt x="24" y="485"/>
                            <a:pt x="24" y="485"/>
                          </a:cubicBezTo>
                          <a:cubicBezTo>
                            <a:pt x="11" y="485"/>
                            <a:pt x="0" y="475"/>
                            <a:pt x="0" y="461"/>
                          </a:cubicBezTo>
                          <a:cubicBezTo>
                            <a:pt x="0" y="24"/>
                            <a:pt x="0" y="24"/>
                            <a:pt x="0" y="24"/>
                          </a:cubicBezTo>
                          <a:cubicBezTo>
                            <a:pt x="0" y="11"/>
                            <a:pt x="11" y="0"/>
                            <a:pt x="24" y="0"/>
                          </a:cubicBezTo>
                          <a:cubicBezTo>
                            <a:pt x="329" y="0"/>
                            <a:pt x="329" y="0"/>
                            <a:pt x="329" y="0"/>
                          </a:cubicBezTo>
                          <a:cubicBezTo>
                            <a:pt x="343" y="0"/>
                            <a:pt x="353" y="11"/>
                            <a:pt x="353" y="24"/>
                          </a:cubicBezTo>
                          <a:lnTo>
                            <a:pt x="353" y="461"/>
                          </a:lnTo>
                          <a:close/>
                        </a:path>
                      </a:pathLst>
                    </a:custGeom>
                    <a:solidFill>
                      <a:schemeClr val="tx2">
                        <a:lumMod val="75000"/>
                      </a:schemeClr>
                    </a:solidFill>
                    <a:ln>
                      <a:noFill/>
                    </a:ln>
                    <a:effectLst>
                      <a:outerShdw dist="101600" dir="2700000" algn="tl" rotWithShape="0">
                        <a:prstClr val="black">
                          <a:alpha val="13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0" name="Rectangle 40">
                      <a:extLst>
                        <a:ext uri="{FF2B5EF4-FFF2-40B4-BE49-F238E27FC236}">
                          <a16:creationId xmlns:a16="http://schemas.microsoft.com/office/drawing/2014/main" id="{597FF8CE-CF3D-48AD-B04D-17670C56430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08866" y="2956587"/>
                      <a:ext cx="340673" cy="471471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" name="Freeform 23">
                      <a:extLst>
                        <a:ext uri="{FF2B5EF4-FFF2-40B4-BE49-F238E27FC236}">
                          <a16:creationId xmlns:a16="http://schemas.microsoft.com/office/drawing/2014/main" id="{8DB65EFC-CE45-4183-8627-EF83FE97E04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06877" y="2954100"/>
                      <a:ext cx="345148" cy="476444"/>
                    </a:xfrm>
                    <a:custGeom>
                      <a:avLst/>
                      <a:gdLst>
                        <a:gd name="T0" fmla="*/ 689 w 694"/>
                        <a:gd name="T1" fmla="*/ 953 h 958"/>
                        <a:gd name="T2" fmla="*/ 689 w 694"/>
                        <a:gd name="T3" fmla="*/ 948 h 958"/>
                        <a:gd name="T4" fmla="*/ 9 w 694"/>
                        <a:gd name="T5" fmla="*/ 948 h 958"/>
                        <a:gd name="T6" fmla="*/ 9 w 694"/>
                        <a:gd name="T7" fmla="*/ 9 h 958"/>
                        <a:gd name="T8" fmla="*/ 684 w 694"/>
                        <a:gd name="T9" fmla="*/ 9 h 958"/>
                        <a:gd name="T10" fmla="*/ 684 w 694"/>
                        <a:gd name="T11" fmla="*/ 953 h 958"/>
                        <a:gd name="T12" fmla="*/ 689 w 694"/>
                        <a:gd name="T13" fmla="*/ 953 h 958"/>
                        <a:gd name="T14" fmla="*/ 689 w 694"/>
                        <a:gd name="T15" fmla="*/ 948 h 958"/>
                        <a:gd name="T16" fmla="*/ 689 w 694"/>
                        <a:gd name="T17" fmla="*/ 953 h 958"/>
                        <a:gd name="T18" fmla="*/ 694 w 694"/>
                        <a:gd name="T19" fmla="*/ 953 h 958"/>
                        <a:gd name="T20" fmla="*/ 694 w 694"/>
                        <a:gd name="T21" fmla="*/ 0 h 958"/>
                        <a:gd name="T22" fmla="*/ 0 w 694"/>
                        <a:gd name="T23" fmla="*/ 0 h 958"/>
                        <a:gd name="T24" fmla="*/ 0 w 694"/>
                        <a:gd name="T25" fmla="*/ 958 h 958"/>
                        <a:gd name="T26" fmla="*/ 694 w 694"/>
                        <a:gd name="T27" fmla="*/ 958 h 958"/>
                        <a:gd name="T28" fmla="*/ 694 w 694"/>
                        <a:gd name="T29" fmla="*/ 953 h 958"/>
                        <a:gd name="T30" fmla="*/ 689 w 694"/>
                        <a:gd name="T31" fmla="*/ 953 h 9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694" h="958">
                          <a:moveTo>
                            <a:pt x="689" y="953"/>
                          </a:moveTo>
                          <a:lnTo>
                            <a:pt x="689" y="948"/>
                          </a:lnTo>
                          <a:lnTo>
                            <a:pt x="9" y="948"/>
                          </a:lnTo>
                          <a:lnTo>
                            <a:pt x="9" y="9"/>
                          </a:lnTo>
                          <a:lnTo>
                            <a:pt x="684" y="9"/>
                          </a:lnTo>
                          <a:lnTo>
                            <a:pt x="684" y="953"/>
                          </a:lnTo>
                          <a:lnTo>
                            <a:pt x="689" y="953"/>
                          </a:lnTo>
                          <a:lnTo>
                            <a:pt x="689" y="948"/>
                          </a:lnTo>
                          <a:lnTo>
                            <a:pt x="689" y="953"/>
                          </a:lnTo>
                          <a:lnTo>
                            <a:pt x="694" y="953"/>
                          </a:lnTo>
                          <a:lnTo>
                            <a:pt x="694" y="0"/>
                          </a:lnTo>
                          <a:lnTo>
                            <a:pt x="0" y="0"/>
                          </a:lnTo>
                          <a:lnTo>
                            <a:pt x="0" y="958"/>
                          </a:lnTo>
                          <a:lnTo>
                            <a:pt x="694" y="958"/>
                          </a:lnTo>
                          <a:lnTo>
                            <a:pt x="694" y="953"/>
                          </a:lnTo>
                          <a:lnTo>
                            <a:pt x="689" y="95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2" name="Freeform: Shape 42">
                      <a:extLst>
                        <a:ext uri="{FF2B5EF4-FFF2-40B4-BE49-F238E27FC236}">
                          <a16:creationId xmlns:a16="http://schemas.microsoft.com/office/drawing/2014/main" id="{8652EEC6-0DCC-4362-85D9-DAA38CD548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06261" y="3056183"/>
                      <a:ext cx="220670" cy="301384"/>
                    </a:xfrm>
                    <a:custGeom>
                      <a:avLst/>
                      <a:gdLst>
                        <a:gd name="connsiteX0" fmla="*/ 27458 w 277014"/>
                        <a:gd name="connsiteY0" fmla="*/ 286961 h 301384"/>
                        <a:gd name="connsiteX1" fmla="*/ 250055 w 277014"/>
                        <a:gd name="connsiteY1" fmla="*/ 286961 h 301384"/>
                        <a:gd name="connsiteX2" fmla="*/ 257121 w 277014"/>
                        <a:gd name="connsiteY2" fmla="*/ 294173 h 301384"/>
                        <a:gd name="connsiteX3" fmla="*/ 250055 w 277014"/>
                        <a:gd name="connsiteY3" fmla="*/ 301384 h 301384"/>
                        <a:gd name="connsiteX4" fmla="*/ 27458 w 277014"/>
                        <a:gd name="connsiteY4" fmla="*/ 301384 h 301384"/>
                        <a:gd name="connsiteX5" fmla="*/ 20391 w 277014"/>
                        <a:gd name="connsiteY5" fmla="*/ 294173 h 301384"/>
                        <a:gd name="connsiteX6" fmla="*/ 27458 w 277014"/>
                        <a:gd name="connsiteY6" fmla="*/ 286961 h 301384"/>
                        <a:gd name="connsiteX7" fmla="*/ 7073 w 277014"/>
                        <a:gd name="connsiteY7" fmla="*/ 238720 h 301384"/>
                        <a:gd name="connsiteX8" fmla="*/ 269941 w 277014"/>
                        <a:gd name="connsiteY8" fmla="*/ 238720 h 301384"/>
                        <a:gd name="connsiteX9" fmla="*/ 277014 w 277014"/>
                        <a:gd name="connsiteY9" fmla="*/ 245932 h 301384"/>
                        <a:gd name="connsiteX10" fmla="*/ 269941 w 277014"/>
                        <a:gd name="connsiteY10" fmla="*/ 253143 h 301384"/>
                        <a:gd name="connsiteX11" fmla="*/ 7073 w 277014"/>
                        <a:gd name="connsiteY11" fmla="*/ 253143 h 301384"/>
                        <a:gd name="connsiteX12" fmla="*/ 0 w 277014"/>
                        <a:gd name="connsiteY12" fmla="*/ 245932 h 301384"/>
                        <a:gd name="connsiteX13" fmla="*/ 7073 w 277014"/>
                        <a:gd name="connsiteY13" fmla="*/ 238720 h 301384"/>
                        <a:gd name="connsiteX14" fmla="*/ 27458 w 277014"/>
                        <a:gd name="connsiteY14" fmla="*/ 191971 h 301384"/>
                        <a:gd name="connsiteX15" fmla="*/ 250055 w 277014"/>
                        <a:gd name="connsiteY15" fmla="*/ 191971 h 301384"/>
                        <a:gd name="connsiteX16" fmla="*/ 257121 w 277014"/>
                        <a:gd name="connsiteY16" fmla="*/ 198933 h 301384"/>
                        <a:gd name="connsiteX17" fmla="*/ 250055 w 277014"/>
                        <a:gd name="connsiteY17" fmla="*/ 205896 h 301384"/>
                        <a:gd name="connsiteX18" fmla="*/ 27458 w 277014"/>
                        <a:gd name="connsiteY18" fmla="*/ 205896 h 301384"/>
                        <a:gd name="connsiteX19" fmla="*/ 20391 w 277014"/>
                        <a:gd name="connsiteY19" fmla="*/ 198933 h 301384"/>
                        <a:gd name="connsiteX20" fmla="*/ 27458 w 277014"/>
                        <a:gd name="connsiteY20" fmla="*/ 191971 h 301384"/>
                        <a:gd name="connsiteX21" fmla="*/ 7073 w 277014"/>
                        <a:gd name="connsiteY21" fmla="*/ 143729 h 301384"/>
                        <a:gd name="connsiteX22" fmla="*/ 269941 w 277014"/>
                        <a:gd name="connsiteY22" fmla="*/ 143729 h 301384"/>
                        <a:gd name="connsiteX23" fmla="*/ 277014 w 277014"/>
                        <a:gd name="connsiteY23" fmla="*/ 150691 h 301384"/>
                        <a:gd name="connsiteX24" fmla="*/ 269941 w 277014"/>
                        <a:gd name="connsiteY24" fmla="*/ 157654 h 301384"/>
                        <a:gd name="connsiteX25" fmla="*/ 7073 w 277014"/>
                        <a:gd name="connsiteY25" fmla="*/ 157654 h 301384"/>
                        <a:gd name="connsiteX26" fmla="*/ 0 w 277014"/>
                        <a:gd name="connsiteY26" fmla="*/ 150691 h 301384"/>
                        <a:gd name="connsiteX27" fmla="*/ 7073 w 277014"/>
                        <a:gd name="connsiteY27" fmla="*/ 143729 h 301384"/>
                        <a:gd name="connsiteX28" fmla="*/ 27458 w 277014"/>
                        <a:gd name="connsiteY28" fmla="*/ 95488 h 301384"/>
                        <a:gd name="connsiteX29" fmla="*/ 250055 w 277014"/>
                        <a:gd name="connsiteY29" fmla="*/ 95488 h 301384"/>
                        <a:gd name="connsiteX30" fmla="*/ 257121 w 277014"/>
                        <a:gd name="connsiteY30" fmla="*/ 102450 h 301384"/>
                        <a:gd name="connsiteX31" fmla="*/ 250055 w 277014"/>
                        <a:gd name="connsiteY31" fmla="*/ 109413 h 301384"/>
                        <a:gd name="connsiteX32" fmla="*/ 27458 w 277014"/>
                        <a:gd name="connsiteY32" fmla="*/ 109413 h 301384"/>
                        <a:gd name="connsiteX33" fmla="*/ 20391 w 277014"/>
                        <a:gd name="connsiteY33" fmla="*/ 102450 h 301384"/>
                        <a:gd name="connsiteX34" fmla="*/ 27458 w 277014"/>
                        <a:gd name="connsiteY34" fmla="*/ 95488 h 301384"/>
                        <a:gd name="connsiteX35" fmla="*/ 7073 w 277014"/>
                        <a:gd name="connsiteY35" fmla="*/ 47247 h 301384"/>
                        <a:gd name="connsiteX36" fmla="*/ 269941 w 277014"/>
                        <a:gd name="connsiteY36" fmla="*/ 47247 h 301384"/>
                        <a:gd name="connsiteX37" fmla="*/ 277014 w 277014"/>
                        <a:gd name="connsiteY37" fmla="*/ 54209 h 301384"/>
                        <a:gd name="connsiteX38" fmla="*/ 269941 w 277014"/>
                        <a:gd name="connsiteY38" fmla="*/ 61172 h 301384"/>
                        <a:gd name="connsiteX39" fmla="*/ 7073 w 277014"/>
                        <a:gd name="connsiteY39" fmla="*/ 61172 h 301384"/>
                        <a:gd name="connsiteX40" fmla="*/ 0 w 277014"/>
                        <a:gd name="connsiteY40" fmla="*/ 54209 h 301384"/>
                        <a:gd name="connsiteX41" fmla="*/ 7073 w 277014"/>
                        <a:gd name="connsiteY41" fmla="*/ 47247 h 301384"/>
                        <a:gd name="connsiteX42" fmla="*/ 27458 w 277014"/>
                        <a:gd name="connsiteY42" fmla="*/ 0 h 301384"/>
                        <a:gd name="connsiteX43" fmla="*/ 250055 w 277014"/>
                        <a:gd name="connsiteY43" fmla="*/ 0 h 301384"/>
                        <a:gd name="connsiteX44" fmla="*/ 257121 w 277014"/>
                        <a:gd name="connsiteY44" fmla="*/ 7211 h 301384"/>
                        <a:gd name="connsiteX45" fmla="*/ 250055 w 277014"/>
                        <a:gd name="connsiteY45" fmla="*/ 14423 h 301384"/>
                        <a:gd name="connsiteX46" fmla="*/ 27458 w 277014"/>
                        <a:gd name="connsiteY46" fmla="*/ 14423 h 301384"/>
                        <a:gd name="connsiteX47" fmla="*/ 20391 w 277014"/>
                        <a:gd name="connsiteY47" fmla="*/ 7211 h 301384"/>
                        <a:gd name="connsiteX48" fmla="*/ 27458 w 277014"/>
                        <a:gd name="connsiteY48" fmla="*/ 0 h 301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</a:cxnLst>
                      <a:rect l="l" t="t" r="r" b="b"/>
                      <a:pathLst>
                        <a:path w="277014" h="301384">
                          <a:moveTo>
                            <a:pt x="27458" y="286961"/>
                          </a:moveTo>
                          <a:cubicBezTo>
                            <a:pt x="27458" y="286961"/>
                            <a:pt x="27458" y="286961"/>
                            <a:pt x="250055" y="286961"/>
                          </a:cubicBezTo>
                          <a:cubicBezTo>
                            <a:pt x="254766" y="286961"/>
                            <a:pt x="257121" y="290567"/>
                            <a:pt x="257121" y="294173"/>
                          </a:cubicBezTo>
                          <a:cubicBezTo>
                            <a:pt x="257121" y="297778"/>
                            <a:pt x="254766" y="301384"/>
                            <a:pt x="250055" y="301384"/>
                          </a:cubicBezTo>
                          <a:cubicBezTo>
                            <a:pt x="250055" y="301384"/>
                            <a:pt x="250055" y="301384"/>
                            <a:pt x="27458" y="301384"/>
                          </a:cubicBezTo>
                          <a:cubicBezTo>
                            <a:pt x="23924" y="301384"/>
                            <a:pt x="20391" y="297778"/>
                            <a:pt x="20391" y="294173"/>
                          </a:cubicBezTo>
                          <a:cubicBezTo>
                            <a:pt x="20391" y="290567"/>
                            <a:pt x="23924" y="286961"/>
                            <a:pt x="27458" y="286961"/>
                          </a:cubicBezTo>
                          <a:close/>
                          <a:moveTo>
                            <a:pt x="7073" y="238720"/>
                          </a:moveTo>
                          <a:cubicBezTo>
                            <a:pt x="7073" y="238720"/>
                            <a:pt x="7073" y="238720"/>
                            <a:pt x="269941" y="238720"/>
                          </a:cubicBezTo>
                          <a:cubicBezTo>
                            <a:pt x="273478" y="238720"/>
                            <a:pt x="277014" y="242326"/>
                            <a:pt x="277014" y="245932"/>
                          </a:cubicBezTo>
                          <a:cubicBezTo>
                            <a:pt x="277014" y="250739"/>
                            <a:pt x="273478" y="253143"/>
                            <a:pt x="269941" y="253143"/>
                          </a:cubicBezTo>
                          <a:cubicBezTo>
                            <a:pt x="269941" y="253143"/>
                            <a:pt x="269941" y="253143"/>
                            <a:pt x="7073" y="253143"/>
                          </a:cubicBezTo>
                          <a:cubicBezTo>
                            <a:pt x="3536" y="253143"/>
                            <a:pt x="0" y="250739"/>
                            <a:pt x="0" y="245932"/>
                          </a:cubicBezTo>
                          <a:cubicBezTo>
                            <a:pt x="0" y="242326"/>
                            <a:pt x="3536" y="238720"/>
                            <a:pt x="7073" y="238720"/>
                          </a:cubicBezTo>
                          <a:close/>
                          <a:moveTo>
                            <a:pt x="27458" y="191971"/>
                          </a:moveTo>
                          <a:cubicBezTo>
                            <a:pt x="27458" y="191971"/>
                            <a:pt x="27458" y="191971"/>
                            <a:pt x="250055" y="191971"/>
                          </a:cubicBezTo>
                          <a:cubicBezTo>
                            <a:pt x="254766" y="191971"/>
                            <a:pt x="257121" y="194292"/>
                            <a:pt x="257121" y="198933"/>
                          </a:cubicBezTo>
                          <a:cubicBezTo>
                            <a:pt x="257121" y="202415"/>
                            <a:pt x="254766" y="205896"/>
                            <a:pt x="250055" y="205896"/>
                          </a:cubicBezTo>
                          <a:cubicBezTo>
                            <a:pt x="250055" y="205896"/>
                            <a:pt x="250055" y="205896"/>
                            <a:pt x="27458" y="205896"/>
                          </a:cubicBezTo>
                          <a:cubicBezTo>
                            <a:pt x="23924" y="205896"/>
                            <a:pt x="20391" y="202415"/>
                            <a:pt x="20391" y="198933"/>
                          </a:cubicBezTo>
                          <a:cubicBezTo>
                            <a:pt x="20391" y="194292"/>
                            <a:pt x="23924" y="191971"/>
                            <a:pt x="27458" y="191971"/>
                          </a:cubicBezTo>
                          <a:close/>
                          <a:moveTo>
                            <a:pt x="7073" y="143729"/>
                          </a:moveTo>
                          <a:cubicBezTo>
                            <a:pt x="7073" y="143729"/>
                            <a:pt x="7073" y="143729"/>
                            <a:pt x="269941" y="143729"/>
                          </a:cubicBezTo>
                          <a:cubicBezTo>
                            <a:pt x="273478" y="143729"/>
                            <a:pt x="277014" y="147210"/>
                            <a:pt x="277014" y="150691"/>
                          </a:cubicBezTo>
                          <a:cubicBezTo>
                            <a:pt x="277014" y="154173"/>
                            <a:pt x="273478" y="157654"/>
                            <a:pt x="269941" y="157654"/>
                          </a:cubicBezTo>
                          <a:cubicBezTo>
                            <a:pt x="269941" y="157654"/>
                            <a:pt x="269941" y="157654"/>
                            <a:pt x="7073" y="157654"/>
                          </a:cubicBezTo>
                          <a:cubicBezTo>
                            <a:pt x="3536" y="157654"/>
                            <a:pt x="0" y="154173"/>
                            <a:pt x="0" y="150691"/>
                          </a:cubicBezTo>
                          <a:cubicBezTo>
                            <a:pt x="0" y="147210"/>
                            <a:pt x="3536" y="143729"/>
                            <a:pt x="7073" y="143729"/>
                          </a:cubicBezTo>
                          <a:close/>
                          <a:moveTo>
                            <a:pt x="27458" y="95488"/>
                          </a:moveTo>
                          <a:cubicBezTo>
                            <a:pt x="27458" y="95488"/>
                            <a:pt x="27458" y="95488"/>
                            <a:pt x="250055" y="95488"/>
                          </a:cubicBezTo>
                          <a:cubicBezTo>
                            <a:pt x="254766" y="95488"/>
                            <a:pt x="257121" y="98969"/>
                            <a:pt x="257121" y="102450"/>
                          </a:cubicBezTo>
                          <a:cubicBezTo>
                            <a:pt x="257121" y="107092"/>
                            <a:pt x="254766" y="109413"/>
                            <a:pt x="250055" y="109413"/>
                          </a:cubicBezTo>
                          <a:cubicBezTo>
                            <a:pt x="250055" y="109413"/>
                            <a:pt x="250055" y="109413"/>
                            <a:pt x="27458" y="109413"/>
                          </a:cubicBezTo>
                          <a:cubicBezTo>
                            <a:pt x="23924" y="109413"/>
                            <a:pt x="20391" y="107092"/>
                            <a:pt x="20391" y="102450"/>
                          </a:cubicBezTo>
                          <a:cubicBezTo>
                            <a:pt x="20391" y="98969"/>
                            <a:pt x="23924" y="95488"/>
                            <a:pt x="27458" y="95488"/>
                          </a:cubicBezTo>
                          <a:close/>
                          <a:moveTo>
                            <a:pt x="7073" y="47247"/>
                          </a:moveTo>
                          <a:cubicBezTo>
                            <a:pt x="7073" y="47247"/>
                            <a:pt x="7073" y="47247"/>
                            <a:pt x="269941" y="47247"/>
                          </a:cubicBezTo>
                          <a:cubicBezTo>
                            <a:pt x="273478" y="47247"/>
                            <a:pt x="277014" y="50728"/>
                            <a:pt x="277014" y="54209"/>
                          </a:cubicBezTo>
                          <a:cubicBezTo>
                            <a:pt x="277014" y="58851"/>
                            <a:pt x="273478" y="61172"/>
                            <a:pt x="269941" y="61172"/>
                          </a:cubicBezTo>
                          <a:cubicBezTo>
                            <a:pt x="269941" y="61172"/>
                            <a:pt x="269941" y="61172"/>
                            <a:pt x="7073" y="61172"/>
                          </a:cubicBezTo>
                          <a:cubicBezTo>
                            <a:pt x="3536" y="61172"/>
                            <a:pt x="0" y="58851"/>
                            <a:pt x="0" y="54209"/>
                          </a:cubicBezTo>
                          <a:cubicBezTo>
                            <a:pt x="0" y="50728"/>
                            <a:pt x="3536" y="47247"/>
                            <a:pt x="7073" y="47247"/>
                          </a:cubicBezTo>
                          <a:close/>
                          <a:moveTo>
                            <a:pt x="27458" y="0"/>
                          </a:moveTo>
                          <a:cubicBezTo>
                            <a:pt x="27458" y="0"/>
                            <a:pt x="27458" y="0"/>
                            <a:pt x="250055" y="0"/>
                          </a:cubicBezTo>
                          <a:cubicBezTo>
                            <a:pt x="254766" y="0"/>
                            <a:pt x="257121" y="2404"/>
                            <a:pt x="257121" y="7211"/>
                          </a:cubicBezTo>
                          <a:cubicBezTo>
                            <a:pt x="257121" y="10817"/>
                            <a:pt x="254766" y="14423"/>
                            <a:pt x="250055" y="14423"/>
                          </a:cubicBezTo>
                          <a:cubicBezTo>
                            <a:pt x="250055" y="14423"/>
                            <a:pt x="250055" y="14423"/>
                            <a:pt x="27458" y="14423"/>
                          </a:cubicBezTo>
                          <a:cubicBezTo>
                            <a:pt x="23924" y="14423"/>
                            <a:pt x="20391" y="10817"/>
                            <a:pt x="20391" y="7211"/>
                          </a:cubicBezTo>
                          <a:cubicBezTo>
                            <a:pt x="20391" y="2404"/>
                            <a:pt x="23924" y="0"/>
                            <a:pt x="27458" y="0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3" name="Freeform: Shape 43">
                      <a:extLst>
                        <a:ext uri="{FF2B5EF4-FFF2-40B4-BE49-F238E27FC236}">
                          <a16:creationId xmlns:a16="http://schemas.microsoft.com/office/drawing/2014/main" id="{20C5655B-EEB3-4218-B7CD-84540E498F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4461" y="2877253"/>
                      <a:ext cx="189484" cy="105196"/>
                    </a:xfrm>
                    <a:custGeom>
                      <a:avLst/>
                      <a:gdLst>
                        <a:gd name="connsiteX0" fmla="*/ 94742 w 189484"/>
                        <a:gd name="connsiteY0" fmla="*/ 19975 h 105196"/>
                        <a:gd name="connsiteX1" fmla="*/ 68758 w 189484"/>
                        <a:gd name="connsiteY1" fmla="*/ 30738 h 105196"/>
                        <a:gd name="connsiteX2" fmla="*/ 61813 w 189484"/>
                        <a:gd name="connsiteY2" fmla="*/ 47505 h 105196"/>
                        <a:gd name="connsiteX3" fmla="*/ 87055 w 189484"/>
                        <a:gd name="connsiteY3" fmla="*/ 47505 h 105196"/>
                        <a:gd name="connsiteX4" fmla="*/ 127671 w 189484"/>
                        <a:gd name="connsiteY4" fmla="*/ 47505 h 105196"/>
                        <a:gd name="connsiteX5" fmla="*/ 120726 w 189484"/>
                        <a:gd name="connsiteY5" fmla="*/ 30738 h 105196"/>
                        <a:gd name="connsiteX6" fmla="*/ 94742 w 189484"/>
                        <a:gd name="connsiteY6" fmla="*/ 19975 h 105196"/>
                        <a:gd name="connsiteX7" fmla="*/ 94742 w 189484"/>
                        <a:gd name="connsiteY7" fmla="*/ 0 h 105196"/>
                        <a:gd name="connsiteX8" fmla="*/ 134851 w 189484"/>
                        <a:gd name="connsiteY8" fmla="*/ 16614 h 105196"/>
                        <a:gd name="connsiteX9" fmla="*/ 147646 w 189484"/>
                        <a:gd name="connsiteY9" fmla="*/ 47505 h 105196"/>
                        <a:gd name="connsiteX10" fmla="*/ 148292 w 189484"/>
                        <a:gd name="connsiteY10" fmla="*/ 47505 h 105196"/>
                        <a:gd name="connsiteX11" fmla="*/ 189484 w 189484"/>
                        <a:gd name="connsiteY11" fmla="*/ 89890 h 105196"/>
                        <a:gd name="connsiteX12" fmla="*/ 174184 w 189484"/>
                        <a:gd name="connsiteY12" fmla="*/ 105196 h 105196"/>
                        <a:gd name="connsiteX13" fmla="*/ 15300 w 189484"/>
                        <a:gd name="connsiteY13" fmla="*/ 105196 h 105196"/>
                        <a:gd name="connsiteX14" fmla="*/ 0 w 189484"/>
                        <a:gd name="connsiteY14" fmla="*/ 89890 h 105196"/>
                        <a:gd name="connsiteX15" fmla="*/ 12358 w 189484"/>
                        <a:gd name="connsiteY15" fmla="*/ 59868 h 105196"/>
                        <a:gd name="connsiteX16" fmla="*/ 41729 w 189484"/>
                        <a:gd name="connsiteY16" fmla="*/ 47769 h 105196"/>
                        <a:gd name="connsiteX17" fmla="*/ 54634 w 189484"/>
                        <a:gd name="connsiteY17" fmla="*/ 16614 h 105196"/>
                        <a:gd name="connsiteX18" fmla="*/ 94742 w 189484"/>
                        <a:gd name="connsiteY18" fmla="*/ 0 h 105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89484" h="105196">
                          <a:moveTo>
                            <a:pt x="94742" y="19975"/>
                          </a:moveTo>
                          <a:cubicBezTo>
                            <a:pt x="84595" y="19975"/>
                            <a:pt x="75408" y="24088"/>
                            <a:pt x="68758" y="30738"/>
                          </a:cubicBezTo>
                          <a:lnTo>
                            <a:pt x="61813" y="47505"/>
                          </a:lnTo>
                          <a:lnTo>
                            <a:pt x="87055" y="47505"/>
                          </a:lnTo>
                          <a:lnTo>
                            <a:pt x="127671" y="47505"/>
                          </a:lnTo>
                          <a:lnTo>
                            <a:pt x="120726" y="30738"/>
                          </a:lnTo>
                          <a:cubicBezTo>
                            <a:pt x="114076" y="24088"/>
                            <a:pt x="104890" y="19975"/>
                            <a:pt x="94742" y="19975"/>
                          </a:cubicBezTo>
                          <a:close/>
                          <a:moveTo>
                            <a:pt x="94742" y="0"/>
                          </a:moveTo>
                          <a:cubicBezTo>
                            <a:pt x="110406" y="0"/>
                            <a:pt x="124586" y="6349"/>
                            <a:pt x="134851" y="16614"/>
                          </a:cubicBezTo>
                          <a:lnTo>
                            <a:pt x="147646" y="47505"/>
                          </a:lnTo>
                          <a:lnTo>
                            <a:pt x="148292" y="47505"/>
                          </a:lnTo>
                          <a:cubicBezTo>
                            <a:pt x="171830" y="47505"/>
                            <a:pt x="189484" y="66343"/>
                            <a:pt x="189484" y="89890"/>
                          </a:cubicBezTo>
                          <a:cubicBezTo>
                            <a:pt x="189484" y="98132"/>
                            <a:pt x="182423" y="105196"/>
                            <a:pt x="174184" y="105196"/>
                          </a:cubicBezTo>
                          <a:cubicBezTo>
                            <a:pt x="174184" y="105196"/>
                            <a:pt x="174184" y="105196"/>
                            <a:pt x="15300" y="105196"/>
                          </a:cubicBezTo>
                          <a:cubicBezTo>
                            <a:pt x="7061" y="105196"/>
                            <a:pt x="0" y="98132"/>
                            <a:pt x="0" y="89890"/>
                          </a:cubicBezTo>
                          <a:cubicBezTo>
                            <a:pt x="0" y="78117"/>
                            <a:pt x="4708" y="67520"/>
                            <a:pt x="12358" y="59868"/>
                          </a:cubicBezTo>
                          <a:lnTo>
                            <a:pt x="41729" y="47769"/>
                          </a:lnTo>
                          <a:lnTo>
                            <a:pt x="54634" y="16614"/>
                          </a:lnTo>
                          <a:cubicBezTo>
                            <a:pt x="64898" y="6349"/>
                            <a:pt x="79079" y="0"/>
                            <a:pt x="94742" y="0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51" name="Chevron 2">
                    <a:extLst>
                      <a:ext uri="{FF2B5EF4-FFF2-40B4-BE49-F238E27FC236}">
                        <a16:creationId xmlns:a16="http://schemas.microsoft.com/office/drawing/2014/main" id="{AEBB4E68-06C8-493B-88E6-62B07EE9D4B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198486" y="2547223"/>
                    <a:ext cx="270623" cy="267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0741" h="3782395">
                        <a:moveTo>
                          <a:pt x="272737" y="3782395"/>
                        </a:moveTo>
                        <a:lnTo>
                          <a:pt x="272737" y="1129329"/>
                        </a:lnTo>
                        <a:cubicBezTo>
                          <a:pt x="368718" y="1192933"/>
                          <a:pt x="457831" y="1251924"/>
                          <a:pt x="541946" y="1307175"/>
                        </a:cubicBezTo>
                        <a:lnTo>
                          <a:pt x="541946" y="3513186"/>
                        </a:lnTo>
                        <a:lnTo>
                          <a:pt x="3561532" y="3513186"/>
                        </a:lnTo>
                        <a:lnTo>
                          <a:pt x="3561532" y="1985872"/>
                        </a:lnTo>
                        <a:lnTo>
                          <a:pt x="3590324" y="1967561"/>
                        </a:lnTo>
                        <a:cubicBezTo>
                          <a:pt x="3580733" y="1962993"/>
                          <a:pt x="3571122" y="1958413"/>
                          <a:pt x="3561532" y="1953733"/>
                        </a:cubicBezTo>
                        <a:lnTo>
                          <a:pt x="3561532" y="522839"/>
                        </a:lnTo>
                        <a:lnTo>
                          <a:pt x="881682" y="522839"/>
                        </a:lnTo>
                        <a:cubicBezTo>
                          <a:pt x="739027" y="434224"/>
                          <a:pt x="600115" y="344664"/>
                          <a:pt x="466828" y="253630"/>
                        </a:cubicBezTo>
                        <a:lnTo>
                          <a:pt x="3830741" y="253630"/>
                        </a:lnTo>
                        <a:lnTo>
                          <a:pt x="3830741" y="3782395"/>
                        </a:lnTo>
                        <a:close/>
                        <a:moveTo>
                          <a:pt x="0" y="0"/>
                        </a:moveTo>
                        <a:cubicBezTo>
                          <a:pt x="678168" y="716943"/>
                          <a:pt x="2221880" y="1454406"/>
                          <a:pt x="3416058" y="1983649"/>
                        </a:cubicBezTo>
                        <a:cubicBezTo>
                          <a:pt x="2906515" y="2315100"/>
                          <a:pt x="1976707" y="2643252"/>
                          <a:pt x="1914290" y="3355250"/>
                        </a:cubicBezTo>
                        <a:lnTo>
                          <a:pt x="1318205" y="3154450"/>
                        </a:lnTo>
                        <a:cubicBezTo>
                          <a:pt x="1531531" y="2503259"/>
                          <a:pt x="1765419" y="2324696"/>
                          <a:pt x="2221606" y="1999551"/>
                        </a:cubicBezTo>
                        <a:cubicBezTo>
                          <a:pt x="1369032" y="1616387"/>
                          <a:pt x="1025337" y="1447905"/>
                          <a:pt x="21688" y="786442"/>
                        </a:cubicBezTo>
                        <a:cubicBezTo>
                          <a:pt x="14534" y="524743"/>
                          <a:pt x="14718" y="351758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C1262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" name="Chevron 2">
                    <a:extLst>
                      <a:ext uri="{FF2B5EF4-FFF2-40B4-BE49-F238E27FC236}">
                        <a16:creationId xmlns:a16="http://schemas.microsoft.com/office/drawing/2014/main" id="{94B7DD8D-8658-4CE2-9C1F-ED9740AF6D3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201989" y="2898837"/>
                    <a:ext cx="270623" cy="267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0741" h="3782395">
                        <a:moveTo>
                          <a:pt x="272737" y="3782395"/>
                        </a:moveTo>
                        <a:lnTo>
                          <a:pt x="272737" y="1129329"/>
                        </a:lnTo>
                        <a:cubicBezTo>
                          <a:pt x="368718" y="1192933"/>
                          <a:pt x="457831" y="1251924"/>
                          <a:pt x="541946" y="1307175"/>
                        </a:cubicBezTo>
                        <a:lnTo>
                          <a:pt x="541946" y="3513186"/>
                        </a:lnTo>
                        <a:lnTo>
                          <a:pt x="3561532" y="3513186"/>
                        </a:lnTo>
                        <a:lnTo>
                          <a:pt x="3561532" y="1985872"/>
                        </a:lnTo>
                        <a:lnTo>
                          <a:pt x="3590324" y="1967561"/>
                        </a:lnTo>
                        <a:cubicBezTo>
                          <a:pt x="3580733" y="1962993"/>
                          <a:pt x="3571122" y="1958413"/>
                          <a:pt x="3561532" y="1953733"/>
                        </a:cubicBezTo>
                        <a:lnTo>
                          <a:pt x="3561532" y="522839"/>
                        </a:lnTo>
                        <a:lnTo>
                          <a:pt x="881682" y="522839"/>
                        </a:lnTo>
                        <a:cubicBezTo>
                          <a:pt x="739027" y="434224"/>
                          <a:pt x="600115" y="344664"/>
                          <a:pt x="466828" y="253630"/>
                        </a:cubicBezTo>
                        <a:lnTo>
                          <a:pt x="3830741" y="253630"/>
                        </a:lnTo>
                        <a:lnTo>
                          <a:pt x="3830741" y="3782395"/>
                        </a:lnTo>
                        <a:close/>
                        <a:moveTo>
                          <a:pt x="0" y="0"/>
                        </a:moveTo>
                        <a:cubicBezTo>
                          <a:pt x="678168" y="716943"/>
                          <a:pt x="2221880" y="1454406"/>
                          <a:pt x="3416058" y="1983649"/>
                        </a:cubicBezTo>
                        <a:cubicBezTo>
                          <a:pt x="2906515" y="2315100"/>
                          <a:pt x="1976707" y="2643252"/>
                          <a:pt x="1914290" y="3355250"/>
                        </a:cubicBezTo>
                        <a:lnTo>
                          <a:pt x="1318205" y="3154450"/>
                        </a:lnTo>
                        <a:cubicBezTo>
                          <a:pt x="1531531" y="2503259"/>
                          <a:pt x="1765419" y="2324696"/>
                          <a:pt x="2221606" y="1999551"/>
                        </a:cubicBezTo>
                        <a:cubicBezTo>
                          <a:pt x="1369032" y="1616387"/>
                          <a:pt x="1025337" y="1447905"/>
                          <a:pt x="21688" y="786442"/>
                        </a:cubicBezTo>
                        <a:cubicBezTo>
                          <a:pt x="14534" y="524743"/>
                          <a:pt x="14718" y="351758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C1262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" name="Chevron 2">
                    <a:extLst>
                      <a:ext uri="{FF2B5EF4-FFF2-40B4-BE49-F238E27FC236}">
                        <a16:creationId xmlns:a16="http://schemas.microsoft.com/office/drawing/2014/main" id="{BA3D0A84-E16D-40CF-9E9C-CFCD809E83E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205492" y="3250451"/>
                    <a:ext cx="270623" cy="267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0741" h="3782395">
                        <a:moveTo>
                          <a:pt x="272737" y="3782395"/>
                        </a:moveTo>
                        <a:lnTo>
                          <a:pt x="272737" y="1129329"/>
                        </a:lnTo>
                        <a:cubicBezTo>
                          <a:pt x="368718" y="1192933"/>
                          <a:pt x="457831" y="1251924"/>
                          <a:pt x="541946" y="1307175"/>
                        </a:cubicBezTo>
                        <a:lnTo>
                          <a:pt x="541946" y="3513186"/>
                        </a:lnTo>
                        <a:lnTo>
                          <a:pt x="3561532" y="3513186"/>
                        </a:lnTo>
                        <a:lnTo>
                          <a:pt x="3561532" y="1985872"/>
                        </a:lnTo>
                        <a:lnTo>
                          <a:pt x="3590324" y="1967561"/>
                        </a:lnTo>
                        <a:cubicBezTo>
                          <a:pt x="3580733" y="1962993"/>
                          <a:pt x="3571122" y="1958413"/>
                          <a:pt x="3561532" y="1953733"/>
                        </a:cubicBezTo>
                        <a:lnTo>
                          <a:pt x="3561532" y="522839"/>
                        </a:lnTo>
                        <a:lnTo>
                          <a:pt x="881682" y="522839"/>
                        </a:lnTo>
                        <a:cubicBezTo>
                          <a:pt x="739027" y="434224"/>
                          <a:pt x="600115" y="344664"/>
                          <a:pt x="466828" y="253630"/>
                        </a:cubicBezTo>
                        <a:lnTo>
                          <a:pt x="3830741" y="253630"/>
                        </a:lnTo>
                        <a:lnTo>
                          <a:pt x="3830741" y="3782395"/>
                        </a:lnTo>
                        <a:close/>
                        <a:moveTo>
                          <a:pt x="0" y="0"/>
                        </a:moveTo>
                        <a:cubicBezTo>
                          <a:pt x="678168" y="716943"/>
                          <a:pt x="2221880" y="1454406"/>
                          <a:pt x="3416058" y="1983649"/>
                        </a:cubicBezTo>
                        <a:cubicBezTo>
                          <a:pt x="2906515" y="2315100"/>
                          <a:pt x="1976707" y="2643252"/>
                          <a:pt x="1914290" y="3355250"/>
                        </a:cubicBezTo>
                        <a:lnTo>
                          <a:pt x="1318205" y="3154450"/>
                        </a:lnTo>
                        <a:cubicBezTo>
                          <a:pt x="1531531" y="2503259"/>
                          <a:pt x="1765419" y="2324696"/>
                          <a:pt x="2221606" y="1999551"/>
                        </a:cubicBezTo>
                        <a:cubicBezTo>
                          <a:pt x="1369032" y="1616387"/>
                          <a:pt x="1025337" y="1447905"/>
                          <a:pt x="21688" y="786442"/>
                        </a:cubicBezTo>
                        <a:cubicBezTo>
                          <a:pt x="14534" y="524743"/>
                          <a:pt x="14718" y="351758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C1262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" name="Chevron 2">
                    <a:extLst>
                      <a:ext uri="{FF2B5EF4-FFF2-40B4-BE49-F238E27FC236}">
                        <a16:creationId xmlns:a16="http://schemas.microsoft.com/office/drawing/2014/main" id="{926ED781-6A13-4ABF-BC0C-D665039902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208995" y="3602065"/>
                    <a:ext cx="270623" cy="267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0741" h="3782395">
                        <a:moveTo>
                          <a:pt x="272737" y="3782395"/>
                        </a:moveTo>
                        <a:lnTo>
                          <a:pt x="272737" y="1129329"/>
                        </a:lnTo>
                        <a:cubicBezTo>
                          <a:pt x="368718" y="1192933"/>
                          <a:pt x="457831" y="1251924"/>
                          <a:pt x="541946" y="1307175"/>
                        </a:cubicBezTo>
                        <a:lnTo>
                          <a:pt x="541946" y="3513186"/>
                        </a:lnTo>
                        <a:lnTo>
                          <a:pt x="3561532" y="3513186"/>
                        </a:lnTo>
                        <a:lnTo>
                          <a:pt x="3561532" y="1985872"/>
                        </a:lnTo>
                        <a:lnTo>
                          <a:pt x="3590324" y="1967561"/>
                        </a:lnTo>
                        <a:cubicBezTo>
                          <a:pt x="3580733" y="1962993"/>
                          <a:pt x="3571122" y="1958413"/>
                          <a:pt x="3561532" y="1953733"/>
                        </a:cubicBezTo>
                        <a:lnTo>
                          <a:pt x="3561532" y="522839"/>
                        </a:lnTo>
                        <a:lnTo>
                          <a:pt x="881682" y="522839"/>
                        </a:lnTo>
                        <a:cubicBezTo>
                          <a:pt x="739027" y="434224"/>
                          <a:pt x="600115" y="344664"/>
                          <a:pt x="466828" y="253630"/>
                        </a:cubicBezTo>
                        <a:lnTo>
                          <a:pt x="3830741" y="253630"/>
                        </a:lnTo>
                        <a:lnTo>
                          <a:pt x="3830741" y="3782395"/>
                        </a:lnTo>
                        <a:close/>
                        <a:moveTo>
                          <a:pt x="0" y="0"/>
                        </a:moveTo>
                        <a:cubicBezTo>
                          <a:pt x="678168" y="716943"/>
                          <a:pt x="2221880" y="1454406"/>
                          <a:pt x="3416058" y="1983649"/>
                        </a:cubicBezTo>
                        <a:cubicBezTo>
                          <a:pt x="2906515" y="2315100"/>
                          <a:pt x="1976707" y="2643252"/>
                          <a:pt x="1914290" y="3355250"/>
                        </a:cubicBezTo>
                        <a:lnTo>
                          <a:pt x="1318205" y="3154450"/>
                        </a:lnTo>
                        <a:cubicBezTo>
                          <a:pt x="1531531" y="2503259"/>
                          <a:pt x="1765419" y="2324696"/>
                          <a:pt x="2221606" y="1999551"/>
                        </a:cubicBezTo>
                        <a:cubicBezTo>
                          <a:pt x="1369032" y="1616387"/>
                          <a:pt x="1025337" y="1447905"/>
                          <a:pt x="21688" y="786442"/>
                        </a:cubicBezTo>
                        <a:cubicBezTo>
                          <a:pt x="14534" y="524743"/>
                          <a:pt x="14718" y="351758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C1262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8DCB83B-5490-4B65-B8A2-6CC9D47174C0}"/>
                </a:ext>
              </a:extLst>
            </p:cNvPr>
            <p:cNvGrpSpPr/>
            <p:nvPr/>
          </p:nvGrpSpPr>
          <p:grpSpPr>
            <a:xfrm>
              <a:off x="6396561" y="1725322"/>
              <a:ext cx="2751288" cy="1801879"/>
              <a:chOff x="8342661" y="1880918"/>
              <a:chExt cx="3412572" cy="2234968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ACD4DCDF-4652-447F-80E0-58A661FC6C2B}"/>
                  </a:ext>
                </a:extLst>
              </p:cNvPr>
              <p:cNvSpPr/>
              <p:nvPr/>
            </p:nvSpPr>
            <p:spPr>
              <a:xfrm>
                <a:off x="8355311" y="1880918"/>
                <a:ext cx="3118463" cy="8858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3666881-D7CE-4814-9C0E-405B7FAB502B}"/>
                  </a:ext>
                </a:extLst>
              </p:cNvPr>
              <p:cNvSpPr txBox="1"/>
              <p:nvPr/>
            </p:nvSpPr>
            <p:spPr>
              <a:xfrm>
                <a:off x="9543803" y="3202675"/>
                <a:ext cx="22114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6,470</a:t>
                </a:r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건</a:t>
                </a:r>
                <a:endPara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pic>
            <p:nvPicPr>
              <p:cNvPr id="67" name="그래픽 66" descr="동전">
                <a:extLst>
                  <a:ext uri="{FF2B5EF4-FFF2-40B4-BE49-F238E27FC236}">
                    <a16:creationId xmlns:a16="http://schemas.microsoft.com/office/drawing/2014/main" id="{33086FBD-9BC7-4F6C-821C-7DCAF3957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342661" y="2982637"/>
                <a:ext cx="1133249" cy="1133249"/>
              </a:xfrm>
              <a:prstGeom prst="rect">
                <a:avLst/>
              </a:prstGeom>
            </p:spPr>
          </p:pic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198180A-295E-4A81-9A33-7F1E31C1F17F}"/>
                </a:ext>
              </a:extLst>
            </p:cNvPr>
            <p:cNvSpPr txBox="1"/>
            <p:nvPr/>
          </p:nvSpPr>
          <p:spPr>
            <a:xfrm>
              <a:off x="9480644" y="1644515"/>
              <a:ext cx="2607690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kumimoji="1" lang="en-US" altLang="ko-KR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kumimoji="1"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평균 처리 기간</a:t>
              </a:r>
              <a:endParaRPr kumimoji="1"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E5A041-8210-4F9F-A3A5-16BD71D2B0A1}"/>
              </a:ext>
            </a:extLst>
          </p:cNvPr>
          <p:cNvGrpSpPr/>
          <p:nvPr/>
        </p:nvGrpSpPr>
        <p:grpSpPr>
          <a:xfrm>
            <a:off x="7360000" y="3884542"/>
            <a:ext cx="4390592" cy="2453176"/>
            <a:chOff x="7544606" y="3934755"/>
            <a:chExt cx="4390592" cy="2453176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280CB29-79EA-485E-9079-7902855D3F67}"/>
                </a:ext>
              </a:extLst>
            </p:cNvPr>
            <p:cNvSpPr txBox="1"/>
            <p:nvPr/>
          </p:nvSpPr>
          <p:spPr>
            <a:xfrm>
              <a:off x="7544606" y="4176765"/>
              <a:ext cx="439059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연 평균</a:t>
              </a:r>
              <a:endPara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  <a:p>
              <a:pPr marL="0" indent="0" algn="ctr">
                <a:buNone/>
              </a:pPr>
              <a:r>
                <a:rPr lang="en-US" altLang="ko-KR" sz="7200" dirty="0">
                  <a:solidFill>
                    <a:srgbClr val="333F5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75.8%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3B4F30F-A704-42EB-B033-F7C6DDCEF978}"/>
                </a:ext>
              </a:extLst>
            </p:cNvPr>
            <p:cNvSpPr/>
            <p:nvPr/>
          </p:nvSpPr>
          <p:spPr>
            <a:xfrm>
              <a:off x="7939834" y="3934755"/>
              <a:ext cx="3633601" cy="245317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F90C481B-8D3C-4523-BDCC-D06336A229A3}"/>
              </a:ext>
            </a:extLst>
          </p:cNvPr>
          <p:cNvSpPr txBox="1"/>
          <p:nvPr/>
        </p:nvSpPr>
        <p:spPr>
          <a:xfrm>
            <a:off x="6532130" y="1959244"/>
            <a:ext cx="2197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환불 처리 건수</a:t>
            </a:r>
            <a:endParaRPr kumimoji="1"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1B4CCD0-3B68-4865-9328-248A20807107}"/>
              </a:ext>
            </a:extLst>
          </p:cNvPr>
          <p:cNvGrpSpPr/>
          <p:nvPr/>
        </p:nvGrpSpPr>
        <p:grpSpPr>
          <a:xfrm>
            <a:off x="210373" y="3776819"/>
            <a:ext cx="7366768" cy="2941203"/>
            <a:chOff x="210373" y="3776819"/>
            <a:chExt cx="7366768" cy="2941203"/>
          </a:xfrm>
        </p:grpSpPr>
        <p:graphicFrame>
          <p:nvGraphicFramePr>
            <p:cNvPr id="78" name="차트 77">
              <a:extLst>
                <a:ext uri="{FF2B5EF4-FFF2-40B4-BE49-F238E27FC236}">
                  <a16:creationId xmlns:a16="http://schemas.microsoft.com/office/drawing/2014/main" id="{74915694-D537-4593-AA53-8FAA8D39205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63627085"/>
                </p:ext>
              </p:extLst>
            </p:nvPr>
          </p:nvGraphicFramePr>
          <p:xfrm>
            <a:off x="1035499" y="3776819"/>
            <a:ext cx="5987453" cy="29412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8A54C93B-8494-4C09-99C1-B0EB48BFF23D}"/>
                </a:ext>
              </a:extLst>
            </p:cNvPr>
            <p:cNvGrpSpPr/>
            <p:nvPr/>
          </p:nvGrpSpPr>
          <p:grpSpPr>
            <a:xfrm>
              <a:off x="210373" y="4196984"/>
              <a:ext cx="1234881" cy="2325372"/>
              <a:chOff x="432966" y="4638454"/>
              <a:chExt cx="1102581" cy="1799606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FF5B796-0BD0-451F-92CC-CA2962BC6C60}"/>
                  </a:ext>
                </a:extLst>
              </p:cNvPr>
              <p:cNvSpPr txBox="1"/>
              <p:nvPr/>
            </p:nvSpPr>
            <p:spPr>
              <a:xfrm>
                <a:off x="461047" y="5998595"/>
                <a:ext cx="1074500" cy="439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2018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년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033D831-4176-4267-8B71-210102FA3409}"/>
                  </a:ext>
                </a:extLst>
              </p:cNvPr>
              <p:cNvSpPr txBox="1"/>
              <p:nvPr/>
            </p:nvSpPr>
            <p:spPr>
              <a:xfrm>
                <a:off x="461047" y="5325227"/>
                <a:ext cx="1074500" cy="439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2019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년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023C3E0-EC26-432F-A980-4B98108F28ED}"/>
                  </a:ext>
                </a:extLst>
              </p:cNvPr>
              <p:cNvSpPr txBox="1"/>
              <p:nvPr/>
            </p:nvSpPr>
            <p:spPr>
              <a:xfrm>
                <a:off x="432966" y="4638454"/>
                <a:ext cx="1074500" cy="439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2020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 pitchFamily="34" charset="0"/>
                  </a:rPr>
                  <a:t>년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endParaRP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7CCB6E2-89CA-4244-94FC-56E0A7C14080}"/>
                </a:ext>
              </a:extLst>
            </p:cNvPr>
            <p:cNvSpPr txBox="1"/>
            <p:nvPr/>
          </p:nvSpPr>
          <p:spPr>
            <a:xfrm>
              <a:off x="5530740" y="5964720"/>
              <a:ext cx="1203431" cy="437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17872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건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791D870-6AEC-4134-95B1-45E08DD3D640}"/>
                </a:ext>
              </a:extLst>
            </p:cNvPr>
            <p:cNvSpPr txBox="1"/>
            <p:nvPr/>
          </p:nvSpPr>
          <p:spPr>
            <a:xfrm>
              <a:off x="6373710" y="5078804"/>
              <a:ext cx="1203431" cy="437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22286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건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566BC1C-F0DB-4B8D-9752-7820F2DAA28B}"/>
                </a:ext>
              </a:extLst>
            </p:cNvPr>
            <p:cNvSpPr txBox="1"/>
            <p:nvPr/>
          </p:nvSpPr>
          <p:spPr>
            <a:xfrm>
              <a:off x="6055604" y="4176765"/>
              <a:ext cx="1203431" cy="437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20568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건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111E922-7949-4794-B54B-B743B2B559B7}"/>
                </a:ext>
              </a:extLst>
            </p:cNvPr>
            <p:cNvSpPr txBox="1"/>
            <p:nvPr/>
          </p:nvSpPr>
          <p:spPr>
            <a:xfrm>
              <a:off x="2755995" y="4196984"/>
              <a:ext cx="2452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환불</a:t>
              </a:r>
              <a:r>
                <a:rPr lang="en-US" altLang="ko-KR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X</a:t>
              </a:r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39FABE8-7C4B-40BD-B0C4-D6E3F80515AF}"/>
                </a:ext>
              </a:extLst>
            </p:cNvPr>
            <p:cNvSpPr txBox="1"/>
            <p:nvPr/>
          </p:nvSpPr>
          <p:spPr>
            <a:xfrm>
              <a:off x="2814767" y="5074933"/>
              <a:ext cx="2452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환불</a:t>
              </a:r>
              <a:r>
                <a:rPr lang="en-US" altLang="ko-KR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X</a:t>
              </a:r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81B4776-3CA9-4886-9D45-CF7209F1BA88}"/>
                </a:ext>
              </a:extLst>
            </p:cNvPr>
            <p:cNvSpPr txBox="1"/>
            <p:nvPr/>
          </p:nvSpPr>
          <p:spPr>
            <a:xfrm>
              <a:off x="2515446" y="5964720"/>
              <a:ext cx="2452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환불</a:t>
              </a:r>
              <a:r>
                <a:rPr lang="en-US" altLang="ko-KR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X</a:t>
              </a:r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1F255EB-0CC1-410B-80D0-E75C21CE8A08}"/>
                </a:ext>
              </a:extLst>
            </p:cNvPr>
            <p:cNvSpPr txBox="1"/>
            <p:nvPr/>
          </p:nvSpPr>
          <p:spPr>
            <a:xfrm>
              <a:off x="441408" y="4196984"/>
              <a:ext cx="2452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환불</a:t>
              </a:r>
              <a:r>
                <a:rPr lang="en-US" altLang="ko-KR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O</a:t>
              </a:r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861290A-ECC6-4C1F-9128-8A7B87DE0506}"/>
                </a:ext>
              </a:extLst>
            </p:cNvPr>
            <p:cNvSpPr txBox="1"/>
            <p:nvPr/>
          </p:nvSpPr>
          <p:spPr>
            <a:xfrm>
              <a:off x="441408" y="5092473"/>
              <a:ext cx="2452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환불</a:t>
              </a:r>
              <a:r>
                <a:rPr lang="en-US" altLang="ko-KR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O</a:t>
              </a:r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B9B4EF3-F645-41DF-93D5-A556C7199F12}"/>
                </a:ext>
              </a:extLst>
            </p:cNvPr>
            <p:cNvSpPr txBox="1"/>
            <p:nvPr/>
          </p:nvSpPr>
          <p:spPr>
            <a:xfrm>
              <a:off x="405672" y="5972039"/>
              <a:ext cx="2452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환불</a:t>
              </a:r>
              <a:r>
                <a:rPr lang="en-US" altLang="ko-KR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 pitchFamily="34" charset="0"/>
                </a:rPr>
                <a:t>O</a:t>
              </a:r>
              <a:endPara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5B48980E-DBD9-45A8-8CD4-A0127625982F}"/>
              </a:ext>
            </a:extLst>
          </p:cNvPr>
          <p:cNvSpPr txBox="1"/>
          <p:nvPr/>
        </p:nvSpPr>
        <p:spPr>
          <a:xfrm>
            <a:off x="10624862" y="2786900"/>
            <a:ext cx="1782902" cy="521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33.3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일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pic>
        <p:nvPicPr>
          <p:cNvPr id="100" name="그래픽 99" descr="시계">
            <a:extLst>
              <a:ext uri="{FF2B5EF4-FFF2-40B4-BE49-F238E27FC236}">
                <a16:creationId xmlns:a16="http://schemas.microsoft.com/office/drawing/2014/main" id="{23B672C0-9D0C-419B-984A-8D7DB06228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75800" y="2621988"/>
            <a:ext cx="914400" cy="914400"/>
          </a:xfrm>
          <a:prstGeom prst="rect">
            <a:avLst/>
          </a:prstGeom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3EF039EE-E08F-4C87-A88F-F91978E5DB7C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73" name="Google Shape;90;p13" descr="경희대학교 빅리더 로고">
              <a:extLst>
                <a:ext uri="{FF2B5EF4-FFF2-40B4-BE49-F238E27FC236}">
                  <a16:creationId xmlns:a16="http://schemas.microsoft.com/office/drawing/2014/main" id="{DA228BC9-B6CE-4A26-88CC-151B3E34680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8CFC24F0-CB69-4D02-A9EA-D0692210820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46E8B0BA-9EE2-4946-8D03-D5C0C682DB3F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슬라이드 번호 개체 틀 3">
            <a:extLst>
              <a:ext uri="{FF2B5EF4-FFF2-40B4-BE49-F238E27FC236}">
                <a16:creationId xmlns:a16="http://schemas.microsoft.com/office/drawing/2014/main" id="{DE85AB8E-75DB-4DCE-899C-268998E8AAAE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7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80848C7-B2B7-4458-AB9A-7BC0178B49D3}"/>
              </a:ext>
            </a:extLst>
          </p:cNvPr>
          <p:cNvSpPr txBox="1"/>
          <p:nvPr/>
        </p:nvSpPr>
        <p:spPr>
          <a:xfrm>
            <a:off x="536498" y="173285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 1-1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분석 및 개발 배경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CD10A2-302A-4622-87D8-4126AD44125E}"/>
              </a:ext>
            </a:extLst>
          </p:cNvPr>
          <p:cNvSpPr txBox="1"/>
          <p:nvPr/>
        </p:nvSpPr>
        <p:spPr>
          <a:xfrm>
            <a:off x="2891630" y="173285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Bold" panose="00000800000000000000" pitchFamily="2" charset="-127"/>
              </a:rPr>
              <a:t>문제 인식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Bold" panose="00000800000000000000" pitchFamily="2" charset="-127"/>
              </a:rPr>
              <a:t>)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35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래픽 64" descr="도시">
            <a:extLst>
              <a:ext uri="{FF2B5EF4-FFF2-40B4-BE49-F238E27FC236}">
                <a16:creationId xmlns:a16="http://schemas.microsoft.com/office/drawing/2014/main" id="{97EEAF4F-88E6-4FD3-8BEB-1EDA69575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6492" y="382615"/>
            <a:ext cx="5014573" cy="6306420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pic>
        <p:nvPicPr>
          <p:cNvPr id="44" name="그래픽 43" descr="리서치">
            <a:extLst>
              <a:ext uri="{FF2B5EF4-FFF2-40B4-BE49-F238E27FC236}">
                <a16:creationId xmlns:a16="http://schemas.microsoft.com/office/drawing/2014/main" id="{71437A80-E57E-4A99-B1CD-4533EB601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29" y="74571"/>
            <a:ext cx="569772" cy="569772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F85463-7527-4B56-975D-485B0F79F1C8}"/>
              </a:ext>
            </a:extLst>
          </p:cNvPr>
          <p:cNvGrpSpPr>
            <a:grpSpLocks noChangeAspect="1"/>
          </p:cNvGrpSpPr>
          <p:nvPr/>
        </p:nvGrpSpPr>
        <p:grpSpPr>
          <a:xfrm>
            <a:off x="8248440" y="1957253"/>
            <a:ext cx="2411674" cy="4481007"/>
            <a:chOff x="4965889" y="2446271"/>
            <a:chExt cx="2179192" cy="4049044"/>
          </a:xfrm>
          <a:noFill/>
          <a:effectLst>
            <a:outerShdw blurRad="927100" dist="50800" dir="5400000" algn="ctr" rotWithShape="0">
              <a:schemeClr val="tx1"/>
            </a:outerShdw>
          </a:effectLst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848A29C-8C19-4487-A76A-1AFB885FA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4979" y="2864441"/>
              <a:ext cx="1090102" cy="3212705"/>
            </a:xfrm>
            <a:prstGeom prst="rect">
              <a:avLst/>
            </a:prstGeom>
            <a:grpFill/>
            <a:effectLst>
              <a:outerShdw dir="18900000" sy="23000" kx="-1200000" algn="bl" rotWithShape="0">
                <a:prstClr val="black">
                  <a:alpha val="12000"/>
                </a:prstClr>
              </a:outerShdw>
            </a:effec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1CAF515-5098-4E80-B9BD-8B73044C2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5889" y="2864441"/>
              <a:ext cx="862046" cy="3212705"/>
            </a:xfrm>
            <a:prstGeom prst="rect">
              <a:avLst/>
            </a:prstGeom>
            <a:grpFill/>
            <a:effectLst>
              <a:outerShdw dir="18900000" sy="23000" kx="-1200000" algn="bl" rotWithShape="0">
                <a:prstClr val="black">
                  <a:alpha val="12000"/>
                </a:prstClr>
              </a:outerShdw>
            </a:effec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1678E8D-C42C-4FBE-A185-710F91DA6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8372" y="2446271"/>
              <a:ext cx="1314662" cy="4049044"/>
            </a:xfrm>
            <a:prstGeom prst="rect">
              <a:avLst/>
            </a:prstGeom>
            <a:grpFill/>
            <a:ln>
              <a:noFill/>
            </a:ln>
            <a:effectLst>
              <a:outerShdw dir="18900000" sy="23000" kx="-1200000" algn="bl" rotWithShape="0">
                <a:prstClr val="black">
                  <a:alpha val="12000"/>
                </a:prstClr>
              </a:outerShdw>
            </a:effec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602787F-AF63-4C95-98D1-FE35A02FEBDF}"/>
              </a:ext>
            </a:extLst>
          </p:cNvPr>
          <p:cNvGrpSpPr/>
          <p:nvPr/>
        </p:nvGrpSpPr>
        <p:grpSpPr>
          <a:xfrm>
            <a:off x="1186762" y="5364990"/>
            <a:ext cx="5022884" cy="1163533"/>
            <a:chOff x="1179133" y="5327372"/>
            <a:chExt cx="5022884" cy="1163533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8701BA3-F16C-4978-8091-06A8C47CE661}"/>
                </a:ext>
              </a:extLst>
            </p:cNvPr>
            <p:cNvSpPr/>
            <p:nvPr/>
          </p:nvSpPr>
          <p:spPr>
            <a:xfrm>
              <a:off x="1179133" y="5514506"/>
              <a:ext cx="5022884" cy="9763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FC3F96-8989-4DAB-9F44-5051A7E6CFA4}"/>
                </a:ext>
              </a:extLst>
            </p:cNvPr>
            <p:cNvSpPr txBox="1"/>
            <p:nvPr/>
          </p:nvSpPr>
          <p:spPr>
            <a:xfrm>
              <a:off x="1531886" y="5327372"/>
              <a:ext cx="4389890" cy="9816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kumimoji="1" lang="en-US" altLang="ko-KR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kumimoji="1" lang="ko-KR" altLang="en-US" sz="2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이는 환자가 신고하지 않으면 </a:t>
              </a:r>
              <a:endParaRPr kumimoji="1"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kumimoji="1" lang="ko-KR" altLang="en-US" sz="2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환급 받을 수</a:t>
              </a:r>
              <a:r>
                <a:rPr kumimoji="1" lang="en-US" altLang="ko-KR" sz="2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</a:t>
              </a:r>
              <a:r>
                <a:rPr kumimoji="1" lang="ko-KR" altLang="en-US" sz="2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없는 금액</a:t>
              </a:r>
              <a:endParaRPr kumimoji="1"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B4C3DE1-BA39-458E-8A7C-8237BE3306FF}"/>
              </a:ext>
            </a:extLst>
          </p:cNvPr>
          <p:cNvGrpSpPr/>
          <p:nvPr/>
        </p:nvGrpSpPr>
        <p:grpSpPr>
          <a:xfrm>
            <a:off x="917283" y="1831034"/>
            <a:ext cx="5794049" cy="2721949"/>
            <a:chOff x="917283" y="1831034"/>
            <a:chExt cx="5794049" cy="2721949"/>
          </a:xfrm>
        </p:grpSpPr>
        <p:sp>
          <p:nvSpPr>
            <p:cNvPr id="33" name="Rounded Rectangle 2">
              <a:extLst>
                <a:ext uri="{FF2B5EF4-FFF2-40B4-BE49-F238E27FC236}">
                  <a16:creationId xmlns:a16="http://schemas.microsoft.com/office/drawing/2014/main" id="{B0636DEE-3B46-42B6-B0E2-624674C60D00}"/>
                </a:ext>
              </a:extLst>
            </p:cNvPr>
            <p:cNvSpPr/>
            <p:nvPr/>
          </p:nvSpPr>
          <p:spPr>
            <a:xfrm>
              <a:off x="917283" y="2047059"/>
              <a:ext cx="5794049" cy="966178"/>
            </a:xfrm>
            <a:prstGeom prst="roundRect">
              <a:avLst>
                <a:gd name="adj" fmla="val 7849"/>
              </a:avLst>
            </a:prstGeom>
            <a:solidFill>
              <a:schemeClr val="bg1">
                <a:alpha val="50000"/>
              </a:schemeClr>
            </a:solidFill>
            <a:ln w="38100">
              <a:solidFill>
                <a:srgbClr val="C126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9" name="Rounded Rectangle 4">
              <a:extLst>
                <a:ext uri="{FF2B5EF4-FFF2-40B4-BE49-F238E27FC236}">
                  <a16:creationId xmlns:a16="http://schemas.microsoft.com/office/drawing/2014/main" id="{81D301B1-8686-4DE8-AB74-3E55163FC0F6}"/>
                </a:ext>
              </a:extLst>
            </p:cNvPr>
            <p:cNvSpPr/>
            <p:nvPr/>
          </p:nvSpPr>
          <p:spPr>
            <a:xfrm>
              <a:off x="1356860" y="1831034"/>
              <a:ext cx="3301857" cy="464075"/>
            </a:xfrm>
            <a:prstGeom prst="roundRect">
              <a:avLst>
                <a:gd name="adj" fmla="val 0"/>
              </a:avLst>
            </a:prstGeom>
            <a:solidFill>
              <a:srgbClr val="C126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3" name="Text Placeholder 3">
              <a:extLst>
                <a:ext uri="{FF2B5EF4-FFF2-40B4-BE49-F238E27FC236}">
                  <a16:creationId xmlns:a16="http://schemas.microsoft.com/office/drawing/2014/main" id="{2143178E-5ED9-415C-BED2-37FFC3FEB4E4}"/>
                </a:ext>
              </a:extLst>
            </p:cNvPr>
            <p:cNvSpPr txBox="1">
              <a:spLocks/>
            </p:cNvSpPr>
            <p:nvPr/>
          </p:nvSpPr>
          <p:spPr>
            <a:xfrm>
              <a:off x="1531886" y="1938274"/>
              <a:ext cx="2889422" cy="26487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kumimoji="1" lang="ko-KR" altLang="en-US" sz="18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환자 기준 최고 </a:t>
              </a:r>
              <a:r>
                <a:rPr kumimoji="1" lang="ko-KR" altLang="en-US" sz="1800" dirty="0" err="1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환급금</a:t>
              </a:r>
              <a:endParaRPr lang="en-US" sz="1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418F242-A8FA-49E8-AAE3-B3C173CE06F9}"/>
                </a:ext>
              </a:extLst>
            </p:cNvPr>
            <p:cNvGrpSpPr/>
            <p:nvPr/>
          </p:nvGrpSpPr>
          <p:grpSpPr>
            <a:xfrm>
              <a:off x="932508" y="3354929"/>
              <a:ext cx="5763600" cy="1198054"/>
              <a:chOff x="932508" y="3984475"/>
              <a:chExt cx="5776405" cy="1509228"/>
            </a:xfrm>
          </p:grpSpPr>
          <p:sp>
            <p:nvSpPr>
              <p:cNvPr id="47" name="Rounded Rectangle 9">
                <a:extLst>
                  <a:ext uri="{FF2B5EF4-FFF2-40B4-BE49-F238E27FC236}">
                    <a16:creationId xmlns:a16="http://schemas.microsoft.com/office/drawing/2014/main" id="{CDFBA04E-CFFB-4507-A03D-E9A8C5E7A387}"/>
                  </a:ext>
                </a:extLst>
              </p:cNvPr>
              <p:cNvSpPr/>
              <p:nvPr/>
            </p:nvSpPr>
            <p:spPr>
              <a:xfrm>
                <a:off x="932508" y="4278312"/>
                <a:ext cx="5776405" cy="1215391"/>
              </a:xfrm>
              <a:prstGeom prst="roundRect">
                <a:avLst>
                  <a:gd name="adj" fmla="val 7849"/>
                </a:avLst>
              </a:prstGeom>
              <a:solidFill>
                <a:schemeClr val="bg1">
                  <a:alpha val="50000"/>
                </a:schemeClr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49" name="Rounded Rectangle 11">
                <a:extLst>
                  <a:ext uri="{FF2B5EF4-FFF2-40B4-BE49-F238E27FC236}">
                    <a16:creationId xmlns:a16="http://schemas.microsoft.com/office/drawing/2014/main" id="{111BF109-C9FD-4AEE-B772-695EBC9FEADA}"/>
                  </a:ext>
                </a:extLst>
              </p:cNvPr>
              <p:cNvSpPr/>
              <p:nvPr/>
            </p:nvSpPr>
            <p:spPr>
              <a:xfrm>
                <a:off x="1365138" y="3984475"/>
                <a:ext cx="3301857" cy="585020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51" name="Text Placeholder 3">
                <a:extLst>
                  <a:ext uri="{FF2B5EF4-FFF2-40B4-BE49-F238E27FC236}">
                    <a16:creationId xmlns:a16="http://schemas.microsoft.com/office/drawing/2014/main" id="{C4353E4F-D69E-49A2-A9C7-CEB9D1450A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7111" y="4144549"/>
                <a:ext cx="2889422" cy="26487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8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rial" pitchFamily="34" charset="0"/>
                  </a:rPr>
                  <a:t>의원 기준 최고 </a:t>
                </a:r>
                <a:r>
                  <a:rPr lang="ko-KR" altLang="en-US" sz="1800" dirty="0" err="1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rial" pitchFamily="34" charset="0"/>
                  </a:rPr>
                  <a:t>환급금</a:t>
                </a:r>
                <a:endParaRPr lang="en-US" sz="18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endParaRPr>
              </a:p>
            </p:txBody>
          </p:sp>
          <p:sp>
            <p:nvSpPr>
              <p:cNvPr id="53" name="Text Placeholder 3">
                <a:extLst>
                  <a:ext uri="{FF2B5EF4-FFF2-40B4-BE49-F238E27FC236}">
                    <a16:creationId xmlns:a16="http://schemas.microsoft.com/office/drawing/2014/main" id="{CB313CE5-5A80-41AE-B25D-40B5DFD610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7946" y="4885257"/>
                <a:ext cx="5482280" cy="249551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kumimoji="1" lang="en-US" altLang="ko-KR" sz="2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 </a:t>
                </a:r>
                <a:r>
                  <a:rPr kumimoji="1" lang="en-US" altLang="ko-KR" sz="2400" dirty="0">
                    <a:solidFill>
                      <a:srgbClr val="333F50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ex) ‘ </a:t>
                </a:r>
                <a:r>
                  <a:rPr kumimoji="1" lang="ko-KR" altLang="en-US" sz="2400" dirty="0">
                    <a:solidFill>
                      <a:srgbClr val="333F50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성남 </a:t>
                </a:r>
                <a:r>
                  <a:rPr kumimoji="1" lang="en-US" altLang="ko-KR" sz="2400" dirty="0">
                    <a:solidFill>
                      <a:srgbClr val="333F50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J</a:t>
                </a:r>
                <a:r>
                  <a:rPr kumimoji="1" lang="ko-KR" altLang="en-US" sz="2400" dirty="0">
                    <a:solidFill>
                      <a:srgbClr val="333F50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병원 </a:t>
                </a:r>
                <a:r>
                  <a:rPr kumimoji="1" lang="en-US" altLang="ko-KR" sz="2400" dirty="0">
                    <a:solidFill>
                      <a:srgbClr val="333F50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’</a:t>
                </a:r>
                <a:r>
                  <a:rPr kumimoji="1" lang="ko-KR" altLang="en-US" sz="2400" dirty="0">
                    <a:solidFill>
                      <a:srgbClr val="333F50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의 경우 약 </a:t>
                </a:r>
                <a:r>
                  <a:rPr kumimoji="1" lang="en-US" altLang="ko-KR" sz="2400" dirty="0">
                    <a:solidFill>
                      <a:srgbClr val="333F50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1400</a:t>
                </a:r>
                <a:r>
                  <a:rPr kumimoji="1" lang="ko-KR" altLang="en-US" sz="2400" dirty="0">
                    <a:solidFill>
                      <a:srgbClr val="333F50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만원</a:t>
                </a:r>
                <a:endParaRPr kumimoji="1"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  <p:sp>
          <p:nvSpPr>
            <p:cNvPr id="54" name="Text Placeholder 3">
              <a:extLst>
                <a:ext uri="{FF2B5EF4-FFF2-40B4-BE49-F238E27FC236}">
                  <a16:creationId xmlns:a16="http://schemas.microsoft.com/office/drawing/2014/main" id="{A65FDD13-3C6F-462A-B2CE-C86EF420B3E9}"/>
                </a:ext>
              </a:extLst>
            </p:cNvPr>
            <p:cNvSpPr txBox="1">
              <a:spLocks/>
            </p:cNvSpPr>
            <p:nvPr/>
          </p:nvSpPr>
          <p:spPr>
            <a:xfrm>
              <a:off x="1060087" y="2519625"/>
              <a:ext cx="5281072" cy="241705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kumimoji="1" lang="en-US" altLang="ko-KR" sz="2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</a:t>
              </a:r>
              <a:r>
                <a:rPr kumimoji="1"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ex) ‘ </a:t>
              </a:r>
              <a:r>
                <a:rPr kumimoji="1"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서울 </a:t>
              </a:r>
              <a:r>
                <a:rPr kumimoji="1"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</a:t>
              </a:r>
              <a:r>
                <a:rPr kumimoji="1"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병원 </a:t>
              </a:r>
              <a:r>
                <a:rPr kumimoji="1"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’</a:t>
              </a:r>
              <a:r>
                <a:rPr kumimoji="1"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의 경우 약 </a:t>
              </a:r>
              <a:r>
                <a:rPr kumimoji="1" lang="en-US" altLang="ko-KR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750</a:t>
              </a:r>
              <a:r>
                <a:rPr kumimoji="1" lang="ko-KR" altLang="en-US" sz="2400" dirty="0">
                  <a:solidFill>
                    <a:srgbClr val="333F5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만원</a:t>
              </a:r>
              <a:endParaRPr kumimoji="1" lang="en-US" altLang="ko-KR" sz="2400" dirty="0">
                <a:solidFill>
                  <a:srgbClr val="333F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24154632-1D64-4570-9696-0944E48BF690}"/>
              </a:ext>
            </a:extLst>
          </p:cNvPr>
          <p:cNvSpPr txBox="1"/>
          <p:nvPr/>
        </p:nvSpPr>
        <p:spPr>
          <a:xfrm>
            <a:off x="241824" y="961638"/>
            <a:ext cx="5615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4.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부당한 이득을 챙기려는 요양기관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270D9CA8-DB97-4E70-8813-45FF91D7100F}"/>
              </a:ext>
            </a:extLst>
          </p:cNvPr>
          <p:cNvSpPr/>
          <p:nvPr/>
        </p:nvSpPr>
        <p:spPr>
          <a:xfrm>
            <a:off x="3449400" y="4715136"/>
            <a:ext cx="497607" cy="729911"/>
          </a:xfrm>
          <a:prstGeom prst="downArrow">
            <a:avLst/>
          </a:prstGeom>
          <a:solidFill>
            <a:srgbClr val="C12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Chevron 2">
            <a:extLst>
              <a:ext uri="{FF2B5EF4-FFF2-40B4-BE49-F238E27FC236}">
                <a16:creationId xmlns:a16="http://schemas.microsoft.com/office/drawing/2014/main" id="{A312022C-B0BA-473E-9A5C-555E2F419BAC}"/>
              </a:ext>
            </a:extLst>
          </p:cNvPr>
          <p:cNvSpPr/>
          <p:nvPr/>
        </p:nvSpPr>
        <p:spPr>
          <a:xfrm rot="5400000">
            <a:off x="1393531" y="5711687"/>
            <a:ext cx="291966" cy="288281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rgbClr val="C12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C97857C-D904-4209-8D9D-6B4F08A0D7B4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40" name="Google Shape;90;p13" descr="경희대학교 빅리더 로고">
              <a:extLst>
                <a:ext uri="{FF2B5EF4-FFF2-40B4-BE49-F238E27FC236}">
                  <a16:creationId xmlns:a16="http://schemas.microsoft.com/office/drawing/2014/main" id="{E1D1FE99-6321-4C94-8A9D-5B5A2F4AE8BE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812CAB19-3E35-4915-B11C-2AD37D4F6562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EA9B016B-3E1C-402D-8337-B3E2AC68C32F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슬라이드 번호 개체 틀 3">
            <a:extLst>
              <a:ext uri="{FF2B5EF4-FFF2-40B4-BE49-F238E27FC236}">
                <a16:creationId xmlns:a16="http://schemas.microsoft.com/office/drawing/2014/main" id="{0349D119-1BD9-4F15-9F5E-39BD234EDF39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8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B222E5-1591-4E6C-9187-B06B1D4D4272}"/>
              </a:ext>
            </a:extLst>
          </p:cNvPr>
          <p:cNvSpPr txBox="1"/>
          <p:nvPr/>
        </p:nvSpPr>
        <p:spPr>
          <a:xfrm>
            <a:off x="536498" y="173285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 1-1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분석 및 개발 배경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1B3F28-A074-47BB-AAB2-044EDB09E6C7}"/>
              </a:ext>
            </a:extLst>
          </p:cNvPr>
          <p:cNvSpPr txBox="1"/>
          <p:nvPr/>
        </p:nvSpPr>
        <p:spPr>
          <a:xfrm>
            <a:off x="2891630" y="173285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Bold" panose="00000800000000000000" pitchFamily="2" charset="-127"/>
              </a:rPr>
              <a:t>문제 인식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Bold" panose="00000800000000000000" pitchFamily="2" charset="-127"/>
              </a:rPr>
              <a:t>)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666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258D40C-C602-461D-B335-DD7FAE14B01D}"/>
              </a:ext>
            </a:extLst>
          </p:cNvPr>
          <p:cNvSpPr/>
          <p:nvPr/>
        </p:nvSpPr>
        <p:spPr>
          <a:xfrm>
            <a:off x="0" y="0"/>
            <a:ext cx="12192000" cy="691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E213FF-10A4-4F86-B265-43D7493FFDAC}"/>
              </a:ext>
            </a:extLst>
          </p:cNvPr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06B6C8F-3216-4032-894E-EA00BC9B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814" y="74571"/>
            <a:ext cx="749523" cy="616089"/>
          </a:xfrm>
          <a:prstGeom prst="rect">
            <a:avLst/>
          </a:prstGeom>
        </p:spPr>
      </p:pic>
      <p:pic>
        <p:nvPicPr>
          <p:cNvPr id="44" name="그래픽 43" descr="리서치">
            <a:extLst>
              <a:ext uri="{FF2B5EF4-FFF2-40B4-BE49-F238E27FC236}">
                <a16:creationId xmlns:a16="http://schemas.microsoft.com/office/drawing/2014/main" id="{71437A80-E57E-4A99-B1CD-4533EB601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29" y="74571"/>
            <a:ext cx="569772" cy="5697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B90792-BF95-4CAE-A221-56D94E0D1007}"/>
              </a:ext>
            </a:extLst>
          </p:cNvPr>
          <p:cNvGrpSpPr>
            <a:grpSpLocks noChangeAspect="1"/>
          </p:cNvGrpSpPr>
          <p:nvPr/>
        </p:nvGrpSpPr>
        <p:grpSpPr>
          <a:xfrm>
            <a:off x="1770873" y="1693938"/>
            <a:ext cx="2833190" cy="4769844"/>
            <a:chOff x="3061815" y="3471039"/>
            <a:chExt cx="1359315" cy="228848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F0B7640-97DC-48C2-9273-C34714EE01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1815" y="3471039"/>
              <a:ext cx="1274887" cy="2288488"/>
              <a:chOff x="9948416" y="3516562"/>
              <a:chExt cx="661351" cy="1187160"/>
            </a:xfrm>
            <a:effectLst>
              <a:outerShdw dist="63500" dir="2700000" algn="tl" rotWithShape="0">
                <a:prstClr val="black">
                  <a:alpha val="16000"/>
                </a:prstClr>
              </a:outerShdw>
            </a:effectLst>
          </p:grpSpPr>
          <p:sp>
            <p:nvSpPr>
              <p:cNvPr id="12" name="Freeform 20">
                <a:extLst>
                  <a:ext uri="{FF2B5EF4-FFF2-40B4-BE49-F238E27FC236}">
                    <a16:creationId xmlns:a16="http://schemas.microsoft.com/office/drawing/2014/main" id="{54E9BA6E-FC92-4276-A9A5-31BAD7F8E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48416" y="3516562"/>
                <a:ext cx="661351" cy="1187160"/>
              </a:xfrm>
              <a:custGeom>
                <a:avLst/>
                <a:gdLst>
                  <a:gd name="T0" fmla="*/ 23 w 283"/>
                  <a:gd name="T1" fmla="*/ 0 h 508"/>
                  <a:gd name="T2" fmla="*/ 260 w 283"/>
                  <a:gd name="T3" fmla="*/ 0 h 508"/>
                  <a:gd name="T4" fmla="*/ 271 w 283"/>
                  <a:gd name="T5" fmla="*/ 3 h 508"/>
                  <a:gd name="T6" fmla="*/ 279 w 283"/>
                  <a:gd name="T7" fmla="*/ 11 h 508"/>
                  <a:gd name="T8" fmla="*/ 283 w 283"/>
                  <a:gd name="T9" fmla="*/ 23 h 508"/>
                  <a:gd name="T10" fmla="*/ 283 w 283"/>
                  <a:gd name="T11" fmla="*/ 485 h 508"/>
                  <a:gd name="T12" fmla="*/ 279 w 283"/>
                  <a:gd name="T13" fmla="*/ 496 h 508"/>
                  <a:gd name="T14" fmla="*/ 271 w 283"/>
                  <a:gd name="T15" fmla="*/ 505 h 508"/>
                  <a:gd name="T16" fmla="*/ 260 w 283"/>
                  <a:gd name="T17" fmla="*/ 508 h 508"/>
                  <a:gd name="T18" fmla="*/ 23 w 283"/>
                  <a:gd name="T19" fmla="*/ 508 h 508"/>
                  <a:gd name="T20" fmla="*/ 11 w 283"/>
                  <a:gd name="T21" fmla="*/ 505 h 508"/>
                  <a:gd name="T22" fmla="*/ 2 w 283"/>
                  <a:gd name="T23" fmla="*/ 496 h 508"/>
                  <a:gd name="T24" fmla="*/ 0 w 283"/>
                  <a:gd name="T25" fmla="*/ 485 h 508"/>
                  <a:gd name="T26" fmla="*/ 0 w 283"/>
                  <a:gd name="T27" fmla="*/ 23 h 508"/>
                  <a:gd name="T28" fmla="*/ 2 w 283"/>
                  <a:gd name="T29" fmla="*/ 11 h 508"/>
                  <a:gd name="T30" fmla="*/ 11 w 283"/>
                  <a:gd name="T31" fmla="*/ 3 h 508"/>
                  <a:gd name="T32" fmla="*/ 23 w 283"/>
                  <a:gd name="T33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3" h="508">
                    <a:moveTo>
                      <a:pt x="23" y="0"/>
                    </a:moveTo>
                    <a:lnTo>
                      <a:pt x="260" y="0"/>
                    </a:lnTo>
                    <a:lnTo>
                      <a:pt x="271" y="3"/>
                    </a:lnTo>
                    <a:lnTo>
                      <a:pt x="279" y="11"/>
                    </a:lnTo>
                    <a:lnTo>
                      <a:pt x="283" y="23"/>
                    </a:lnTo>
                    <a:lnTo>
                      <a:pt x="283" y="485"/>
                    </a:lnTo>
                    <a:lnTo>
                      <a:pt x="279" y="496"/>
                    </a:lnTo>
                    <a:lnTo>
                      <a:pt x="271" y="505"/>
                    </a:lnTo>
                    <a:lnTo>
                      <a:pt x="260" y="508"/>
                    </a:lnTo>
                    <a:lnTo>
                      <a:pt x="23" y="508"/>
                    </a:lnTo>
                    <a:lnTo>
                      <a:pt x="11" y="505"/>
                    </a:lnTo>
                    <a:lnTo>
                      <a:pt x="2" y="496"/>
                    </a:lnTo>
                    <a:lnTo>
                      <a:pt x="0" y="485"/>
                    </a:lnTo>
                    <a:lnTo>
                      <a:pt x="0" y="23"/>
                    </a:lnTo>
                    <a:lnTo>
                      <a:pt x="2" y="11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Rectangle 21">
                <a:extLst>
                  <a:ext uri="{FF2B5EF4-FFF2-40B4-BE49-F238E27FC236}">
                    <a16:creationId xmlns:a16="http://schemas.microsoft.com/office/drawing/2014/main" id="{1D28127A-F050-42A5-9FFC-F9FDC0333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7115" y="3626398"/>
                <a:ext cx="623960" cy="94879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0">
                <a:solidFill>
                  <a:srgbClr val="C3D2D3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Freeform 22">
                <a:extLst>
                  <a:ext uri="{FF2B5EF4-FFF2-40B4-BE49-F238E27FC236}">
                    <a16:creationId xmlns:a16="http://schemas.microsoft.com/office/drawing/2014/main" id="{E8F5DF68-5720-4806-AFFD-03FEB7097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1732" y="3556290"/>
                <a:ext cx="18695" cy="14022"/>
              </a:xfrm>
              <a:custGeom>
                <a:avLst/>
                <a:gdLst>
                  <a:gd name="T0" fmla="*/ 3 w 8"/>
                  <a:gd name="T1" fmla="*/ 0 h 6"/>
                  <a:gd name="T2" fmla="*/ 4 w 8"/>
                  <a:gd name="T3" fmla="*/ 0 h 6"/>
                  <a:gd name="T4" fmla="*/ 5 w 8"/>
                  <a:gd name="T5" fmla="*/ 0 h 6"/>
                  <a:gd name="T6" fmla="*/ 7 w 8"/>
                  <a:gd name="T7" fmla="*/ 1 h 6"/>
                  <a:gd name="T8" fmla="*/ 8 w 8"/>
                  <a:gd name="T9" fmla="*/ 2 h 6"/>
                  <a:gd name="T10" fmla="*/ 8 w 8"/>
                  <a:gd name="T11" fmla="*/ 4 h 6"/>
                  <a:gd name="T12" fmla="*/ 7 w 8"/>
                  <a:gd name="T13" fmla="*/ 5 h 6"/>
                  <a:gd name="T14" fmla="*/ 5 w 8"/>
                  <a:gd name="T15" fmla="*/ 6 h 6"/>
                  <a:gd name="T16" fmla="*/ 4 w 8"/>
                  <a:gd name="T17" fmla="*/ 6 h 6"/>
                  <a:gd name="T18" fmla="*/ 3 w 8"/>
                  <a:gd name="T19" fmla="*/ 6 h 6"/>
                  <a:gd name="T20" fmla="*/ 1 w 8"/>
                  <a:gd name="T21" fmla="*/ 6 h 6"/>
                  <a:gd name="T22" fmla="*/ 0 w 8"/>
                  <a:gd name="T23" fmla="*/ 5 h 6"/>
                  <a:gd name="T24" fmla="*/ 0 w 8"/>
                  <a:gd name="T25" fmla="*/ 4 h 6"/>
                  <a:gd name="T26" fmla="*/ 0 w 8"/>
                  <a:gd name="T27" fmla="*/ 2 h 6"/>
                  <a:gd name="T28" fmla="*/ 0 w 8"/>
                  <a:gd name="T29" fmla="*/ 1 h 6"/>
                  <a:gd name="T30" fmla="*/ 1 w 8"/>
                  <a:gd name="T31" fmla="*/ 0 h 6"/>
                  <a:gd name="T32" fmla="*/ 3 w 8"/>
                  <a:gd name="T3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6">
                    <a:moveTo>
                      <a:pt x="3" y="0"/>
                    </a:moveTo>
                    <a:lnTo>
                      <a:pt x="4" y="0"/>
                    </a:lnTo>
                    <a:lnTo>
                      <a:pt x="5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Freeform 23">
                <a:extLst>
                  <a:ext uri="{FF2B5EF4-FFF2-40B4-BE49-F238E27FC236}">
                    <a16:creationId xmlns:a16="http://schemas.microsoft.com/office/drawing/2014/main" id="{98837CE5-91A9-4513-AEA7-2EB88EFAB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5481" y="3556290"/>
                <a:ext cx="142553" cy="14022"/>
              </a:xfrm>
              <a:custGeom>
                <a:avLst/>
                <a:gdLst>
                  <a:gd name="T0" fmla="*/ 2 w 61"/>
                  <a:gd name="T1" fmla="*/ 0 h 6"/>
                  <a:gd name="T2" fmla="*/ 60 w 61"/>
                  <a:gd name="T3" fmla="*/ 0 h 6"/>
                  <a:gd name="T4" fmla="*/ 61 w 61"/>
                  <a:gd name="T5" fmla="*/ 0 h 6"/>
                  <a:gd name="T6" fmla="*/ 61 w 61"/>
                  <a:gd name="T7" fmla="*/ 1 h 6"/>
                  <a:gd name="T8" fmla="*/ 61 w 61"/>
                  <a:gd name="T9" fmla="*/ 5 h 6"/>
                  <a:gd name="T10" fmla="*/ 61 w 61"/>
                  <a:gd name="T11" fmla="*/ 6 h 6"/>
                  <a:gd name="T12" fmla="*/ 60 w 61"/>
                  <a:gd name="T13" fmla="*/ 6 h 6"/>
                  <a:gd name="T14" fmla="*/ 2 w 61"/>
                  <a:gd name="T15" fmla="*/ 6 h 6"/>
                  <a:gd name="T16" fmla="*/ 0 w 61"/>
                  <a:gd name="T17" fmla="*/ 6 h 6"/>
                  <a:gd name="T18" fmla="*/ 0 w 61"/>
                  <a:gd name="T19" fmla="*/ 5 h 6"/>
                  <a:gd name="T20" fmla="*/ 0 w 61"/>
                  <a:gd name="T21" fmla="*/ 1 h 6"/>
                  <a:gd name="T22" fmla="*/ 0 w 61"/>
                  <a:gd name="T23" fmla="*/ 0 h 6"/>
                  <a:gd name="T24" fmla="*/ 2 w 61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">
                    <a:moveTo>
                      <a:pt x="2" y="0"/>
                    </a:moveTo>
                    <a:lnTo>
                      <a:pt x="60" y="0"/>
                    </a:lnTo>
                    <a:lnTo>
                      <a:pt x="61" y="0"/>
                    </a:lnTo>
                    <a:lnTo>
                      <a:pt x="61" y="1"/>
                    </a:lnTo>
                    <a:lnTo>
                      <a:pt x="61" y="5"/>
                    </a:lnTo>
                    <a:lnTo>
                      <a:pt x="61" y="6"/>
                    </a:lnTo>
                    <a:lnTo>
                      <a:pt x="6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Freeform 24">
                <a:extLst>
                  <a:ext uri="{FF2B5EF4-FFF2-40B4-BE49-F238E27FC236}">
                    <a16:creationId xmlns:a16="http://schemas.microsoft.com/office/drawing/2014/main" id="{3B0DA0AF-968B-48FA-8082-20B5501183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35861" y="4600897"/>
                <a:ext cx="86466" cy="86466"/>
              </a:xfrm>
              <a:custGeom>
                <a:avLst/>
                <a:gdLst>
                  <a:gd name="T0" fmla="*/ 18 w 37"/>
                  <a:gd name="T1" fmla="*/ 5 h 37"/>
                  <a:gd name="T2" fmla="*/ 14 w 37"/>
                  <a:gd name="T3" fmla="*/ 5 h 37"/>
                  <a:gd name="T4" fmla="*/ 9 w 37"/>
                  <a:gd name="T5" fmla="*/ 7 h 37"/>
                  <a:gd name="T6" fmla="*/ 7 w 37"/>
                  <a:gd name="T7" fmla="*/ 11 h 37"/>
                  <a:gd name="T8" fmla="*/ 5 w 37"/>
                  <a:gd name="T9" fmla="*/ 14 h 37"/>
                  <a:gd name="T10" fmla="*/ 4 w 37"/>
                  <a:gd name="T11" fmla="*/ 18 h 37"/>
                  <a:gd name="T12" fmla="*/ 5 w 37"/>
                  <a:gd name="T13" fmla="*/ 22 h 37"/>
                  <a:gd name="T14" fmla="*/ 7 w 37"/>
                  <a:gd name="T15" fmla="*/ 26 h 37"/>
                  <a:gd name="T16" fmla="*/ 9 w 37"/>
                  <a:gd name="T17" fmla="*/ 29 h 37"/>
                  <a:gd name="T18" fmla="*/ 14 w 37"/>
                  <a:gd name="T19" fmla="*/ 30 h 37"/>
                  <a:gd name="T20" fmla="*/ 18 w 37"/>
                  <a:gd name="T21" fmla="*/ 32 h 37"/>
                  <a:gd name="T22" fmla="*/ 22 w 37"/>
                  <a:gd name="T23" fmla="*/ 30 h 37"/>
                  <a:gd name="T24" fmla="*/ 26 w 37"/>
                  <a:gd name="T25" fmla="*/ 29 h 37"/>
                  <a:gd name="T26" fmla="*/ 29 w 37"/>
                  <a:gd name="T27" fmla="*/ 26 h 37"/>
                  <a:gd name="T28" fmla="*/ 30 w 37"/>
                  <a:gd name="T29" fmla="*/ 22 h 37"/>
                  <a:gd name="T30" fmla="*/ 32 w 37"/>
                  <a:gd name="T31" fmla="*/ 18 h 37"/>
                  <a:gd name="T32" fmla="*/ 30 w 37"/>
                  <a:gd name="T33" fmla="*/ 14 h 37"/>
                  <a:gd name="T34" fmla="*/ 29 w 37"/>
                  <a:gd name="T35" fmla="*/ 11 h 37"/>
                  <a:gd name="T36" fmla="*/ 26 w 37"/>
                  <a:gd name="T37" fmla="*/ 7 h 37"/>
                  <a:gd name="T38" fmla="*/ 22 w 37"/>
                  <a:gd name="T39" fmla="*/ 5 h 37"/>
                  <a:gd name="T40" fmla="*/ 18 w 37"/>
                  <a:gd name="T41" fmla="*/ 5 h 37"/>
                  <a:gd name="T42" fmla="*/ 18 w 37"/>
                  <a:gd name="T43" fmla="*/ 0 h 37"/>
                  <a:gd name="T44" fmla="*/ 23 w 37"/>
                  <a:gd name="T45" fmla="*/ 0 h 37"/>
                  <a:gd name="T46" fmla="*/ 29 w 37"/>
                  <a:gd name="T47" fmla="*/ 3 h 37"/>
                  <a:gd name="T48" fmla="*/ 33 w 37"/>
                  <a:gd name="T49" fmla="*/ 7 h 37"/>
                  <a:gd name="T50" fmla="*/ 36 w 37"/>
                  <a:gd name="T51" fmla="*/ 12 h 37"/>
                  <a:gd name="T52" fmla="*/ 37 w 37"/>
                  <a:gd name="T53" fmla="*/ 18 h 37"/>
                  <a:gd name="T54" fmla="*/ 36 w 37"/>
                  <a:gd name="T55" fmla="*/ 25 h 37"/>
                  <a:gd name="T56" fmla="*/ 33 w 37"/>
                  <a:gd name="T57" fmla="*/ 29 h 37"/>
                  <a:gd name="T58" fmla="*/ 29 w 37"/>
                  <a:gd name="T59" fmla="*/ 33 h 37"/>
                  <a:gd name="T60" fmla="*/ 23 w 37"/>
                  <a:gd name="T61" fmla="*/ 36 h 37"/>
                  <a:gd name="T62" fmla="*/ 18 w 37"/>
                  <a:gd name="T63" fmla="*/ 37 h 37"/>
                  <a:gd name="T64" fmla="*/ 12 w 37"/>
                  <a:gd name="T65" fmla="*/ 36 h 37"/>
                  <a:gd name="T66" fmla="*/ 7 w 37"/>
                  <a:gd name="T67" fmla="*/ 33 h 37"/>
                  <a:gd name="T68" fmla="*/ 3 w 37"/>
                  <a:gd name="T69" fmla="*/ 29 h 37"/>
                  <a:gd name="T70" fmla="*/ 0 w 37"/>
                  <a:gd name="T71" fmla="*/ 25 h 37"/>
                  <a:gd name="T72" fmla="*/ 0 w 37"/>
                  <a:gd name="T73" fmla="*/ 18 h 37"/>
                  <a:gd name="T74" fmla="*/ 0 w 37"/>
                  <a:gd name="T75" fmla="*/ 12 h 37"/>
                  <a:gd name="T76" fmla="*/ 3 w 37"/>
                  <a:gd name="T77" fmla="*/ 7 h 37"/>
                  <a:gd name="T78" fmla="*/ 7 w 37"/>
                  <a:gd name="T79" fmla="*/ 3 h 37"/>
                  <a:gd name="T80" fmla="*/ 12 w 37"/>
                  <a:gd name="T81" fmla="*/ 0 h 37"/>
                  <a:gd name="T82" fmla="*/ 18 w 37"/>
                  <a:gd name="T8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7" h="37">
                    <a:moveTo>
                      <a:pt x="18" y="5"/>
                    </a:moveTo>
                    <a:lnTo>
                      <a:pt x="14" y="5"/>
                    </a:lnTo>
                    <a:lnTo>
                      <a:pt x="9" y="7"/>
                    </a:lnTo>
                    <a:lnTo>
                      <a:pt x="7" y="11"/>
                    </a:lnTo>
                    <a:lnTo>
                      <a:pt x="5" y="14"/>
                    </a:lnTo>
                    <a:lnTo>
                      <a:pt x="4" y="18"/>
                    </a:lnTo>
                    <a:lnTo>
                      <a:pt x="5" y="22"/>
                    </a:lnTo>
                    <a:lnTo>
                      <a:pt x="7" y="26"/>
                    </a:lnTo>
                    <a:lnTo>
                      <a:pt x="9" y="29"/>
                    </a:lnTo>
                    <a:lnTo>
                      <a:pt x="14" y="30"/>
                    </a:lnTo>
                    <a:lnTo>
                      <a:pt x="18" y="32"/>
                    </a:lnTo>
                    <a:lnTo>
                      <a:pt x="22" y="30"/>
                    </a:lnTo>
                    <a:lnTo>
                      <a:pt x="26" y="29"/>
                    </a:lnTo>
                    <a:lnTo>
                      <a:pt x="29" y="26"/>
                    </a:lnTo>
                    <a:lnTo>
                      <a:pt x="30" y="22"/>
                    </a:lnTo>
                    <a:lnTo>
                      <a:pt x="32" y="18"/>
                    </a:lnTo>
                    <a:lnTo>
                      <a:pt x="30" y="14"/>
                    </a:lnTo>
                    <a:lnTo>
                      <a:pt x="29" y="11"/>
                    </a:lnTo>
                    <a:lnTo>
                      <a:pt x="26" y="7"/>
                    </a:lnTo>
                    <a:lnTo>
                      <a:pt x="22" y="5"/>
                    </a:lnTo>
                    <a:lnTo>
                      <a:pt x="18" y="5"/>
                    </a:lnTo>
                    <a:close/>
                    <a:moveTo>
                      <a:pt x="18" y="0"/>
                    </a:moveTo>
                    <a:lnTo>
                      <a:pt x="23" y="0"/>
                    </a:lnTo>
                    <a:lnTo>
                      <a:pt x="29" y="3"/>
                    </a:lnTo>
                    <a:lnTo>
                      <a:pt x="33" y="7"/>
                    </a:lnTo>
                    <a:lnTo>
                      <a:pt x="36" y="12"/>
                    </a:lnTo>
                    <a:lnTo>
                      <a:pt x="37" y="18"/>
                    </a:lnTo>
                    <a:lnTo>
                      <a:pt x="36" y="25"/>
                    </a:lnTo>
                    <a:lnTo>
                      <a:pt x="33" y="29"/>
                    </a:lnTo>
                    <a:lnTo>
                      <a:pt x="29" y="33"/>
                    </a:lnTo>
                    <a:lnTo>
                      <a:pt x="23" y="36"/>
                    </a:lnTo>
                    <a:lnTo>
                      <a:pt x="18" y="37"/>
                    </a:lnTo>
                    <a:lnTo>
                      <a:pt x="12" y="36"/>
                    </a:lnTo>
                    <a:lnTo>
                      <a:pt x="7" y="33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2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0">
                <a:solidFill>
                  <a:srgbClr val="A7B9BD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D696F7C-1703-41A3-96A7-FA19FEF27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1821" y="4294222"/>
              <a:ext cx="1359309" cy="67144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B7EF9E-0420-47CD-9FE2-EC9DB67ED838}"/>
              </a:ext>
            </a:extLst>
          </p:cNvPr>
          <p:cNvGrpSpPr/>
          <p:nvPr/>
        </p:nvGrpSpPr>
        <p:grpSpPr>
          <a:xfrm>
            <a:off x="6967186" y="2006532"/>
            <a:ext cx="3387008" cy="4206782"/>
            <a:chOff x="6263018" y="1758954"/>
            <a:chExt cx="3387008" cy="4206782"/>
          </a:xfrm>
        </p:grpSpPr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A2881332-B58C-4AB2-94C0-761123491595}"/>
                </a:ext>
              </a:extLst>
            </p:cNvPr>
            <p:cNvSpPr/>
            <p:nvPr/>
          </p:nvSpPr>
          <p:spPr>
            <a:xfrm>
              <a:off x="6263018" y="1770425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333F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9386B07E-8386-43D7-A0F2-B7FAD28F7C8C}"/>
                </a:ext>
              </a:extLst>
            </p:cNvPr>
            <p:cNvSpPr/>
            <p:nvPr/>
          </p:nvSpPr>
          <p:spPr>
            <a:xfrm>
              <a:off x="6263018" y="2871709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333F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1FC22C3F-027F-4D80-BA5E-8DD319A8AB16}"/>
                </a:ext>
              </a:extLst>
            </p:cNvPr>
            <p:cNvSpPr/>
            <p:nvPr/>
          </p:nvSpPr>
          <p:spPr>
            <a:xfrm>
              <a:off x="6263018" y="3972993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333F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389E431B-CF23-4FB4-BC9C-13614025CCB2}"/>
                </a:ext>
              </a:extLst>
            </p:cNvPr>
            <p:cNvSpPr/>
            <p:nvPr/>
          </p:nvSpPr>
          <p:spPr>
            <a:xfrm>
              <a:off x="6263018" y="5074277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333F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6DE6FA8C-B46D-4104-A6FA-FC887130F844}"/>
                </a:ext>
              </a:extLst>
            </p:cNvPr>
            <p:cNvSpPr txBox="1">
              <a:spLocks/>
            </p:cNvSpPr>
            <p:nvPr/>
          </p:nvSpPr>
          <p:spPr>
            <a:xfrm>
              <a:off x="7583427" y="2068055"/>
              <a:ext cx="2066599" cy="34786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정확성</a:t>
              </a:r>
              <a:endPara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CA2BA81B-7244-4E04-B6B0-B8575AB3CA9B}"/>
                </a:ext>
              </a:extLst>
            </p:cNvPr>
            <p:cNvSpPr txBox="1">
              <a:spLocks/>
            </p:cNvSpPr>
            <p:nvPr/>
          </p:nvSpPr>
          <p:spPr>
            <a:xfrm>
              <a:off x="7583427" y="3132222"/>
              <a:ext cx="2066599" cy="34786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신속성</a:t>
              </a:r>
              <a:endPara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F8DE2E4B-023A-4BB8-8B8F-FEF05E94E2CC}"/>
                </a:ext>
              </a:extLst>
            </p:cNvPr>
            <p:cNvSpPr txBox="1">
              <a:spLocks/>
            </p:cNvSpPr>
            <p:nvPr/>
          </p:nvSpPr>
          <p:spPr>
            <a:xfrm>
              <a:off x="7583427" y="4210645"/>
              <a:ext cx="2066599" cy="34786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편의성</a:t>
              </a:r>
              <a:endPara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A43FAC05-53EA-44B5-9096-04496D5A7984}"/>
                </a:ext>
              </a:extLst>
            </p:cNvPr>
            <p:cNvSpPr txBox="1">
              <a:spLocks/>
            </p:cNvSpPr>
            <p:nvPr/>
          </p:nvSpPr>
          <p:spPr>
            <a:xfrm>
              <a:off x="7583427" y="5346072"/>
              <a:ext cx="2066599" cy="34786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접근성</a:t>
              </a:r>
              <a:endPara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pic>
          <p:nvPicPr>
            <p:cNvPr id="26" name="그래픽 25" descr="핀 있는 지도">
              <a:extLst>
                <a:ext uri="{FF2B5EF4-FFF2-40B4-BE49-F238E27FC236}">
                  <a16:creationId xmlns:a16="http://schemas.microsoft.com/office/drawing/2014/main" id="{3795C2CF-97D2-4160-87E6-92CCA5E84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73870" y="5051336"/>
              <a:ext cx="914400" cy="914400"/>
            </a:xfrm>
            <a:prstGeom prst="rect">
              <a:avLst/>
            </a:prstGeom>
          </p:spPr>
        </p:pic>
        <p:pic>
          <p:nvPicPr>
            <p:cNvPr id="27" name="그래픽 26" descr="과녁">
              <a:extLst>
                <a:ext uri="{FF2B5EF4-FFF2-40B4-BE49-F238E27FC236}">
                  <a16:creationId xmlns:a16="http://schemas.microsoft.com/office/drawing/2014/main" id="{74DB85CD-58AE-4A45-AC1D-02C54FB53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70068" y="1758954"/>
              <a:ext cx="914400" cy="914400"/>
            </a:xfrm>
            <a:prstGeom prst="rect">
              <a:avLst/>
            </a:prstGeom>
          </p:spPr>
        </p:pic>
        <p:pic>
          <p:nvPicPr>
            <p:cNvPr id="28" name="그래픽 27" descr="시계">
              <a:extLst>
                <a:ext uri="{FF2B5EF4-FFF2-40B4-BE49-F238E27FC236}">
                  <a16:creationId xmlns:a16="http://schemas.microsoft.com/office/drawing/2014/main" id="{EC4D9928-59F2-4770-A591-568999056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63873" y="2860579"/>
              <a:ext cx="914400" cy="914400"/>
            </a:xfrm>
            <a:prstGeom prst="rect">
              <a:avLst/>
            </a:prstGeom>
          </p:spPr>
        </p:pic>
        <p:pic>
          <p:nvPicPr>
            <p:cNvPr id="29" name="그래픽 28" descr="단색 채워진 웃는 얼굴">
              <a:extLst>
                <a:ext uri="{FF2B5EF4-FFF2-40B4-BE49-F238E27FC236}">
                  <a16:creationId xmlns:a16="http://schemas.microsoft.com/office/drawing/2014/main" id="{EDA30414-61CA-4285-BB77-0E6AD4DFD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73870" y="3961523"/>
              <a:ext cx="914400" cy="914400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8AC396E-DE29-4AE6-A8B9-5F87DE5021CB}"/>
              </a:ext>
            </a:extLst>
          </p:cNvPr>
          <p:cNvSpPr txBox="1"/>
          <p:nvPr/>
        </p:nvSpPr>
        <p:spPr>
          <a:xfrm>
            <a:off x="241824" y="961638"/>
            <a:ext cx="765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  기존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서비스에서 정확성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신속성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편의성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접근성 향상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F944CE8-7417-4912-A134-5F0F10AA2CF8}"/>
              </a:ext>
            </a:extLst>
          </p:cNvPr>
          <p:cNvSpPr/>
          <p:nvPr/>
        </p:nvSpPr>
        <p:spPr>
          <a:xfrm>
            <a:off x="5252888" y="3789580"/>
            <a:ext cx="1076325" cy="579561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D42BF5A1-0C97-4F3D-B55C-ED88DA0DAA87}"/>
              </a:ext>
            </a:extLst>
          </p:cNvPr>
          <p:cNvSpPr/>
          <p:nvPr/>
        </p:nvSpPr>
        <p:spPr>
          <a:xfrm rot="16200000">
            <a:off x="10207141" y="2291442"/>
            <a:ext cx="539960" cy="317220"/>
          </a:xfrm>
          <a:prstGeom prst="rightArrow">
            <a:avLst/>
          </a:prstGeom>
          <a:solidFill>
            <a:srgbClr val="A0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6C262D08-FD97-4749-9144-091C446096A3}"/>
              </a:ext>
            </a:extLst>
          </p:cNvPr>
          <p:cNvSpPr/>
          <p:nvPr/>
        </p:nvSpPr>
        <p:spPr>
          <a:xfrm rot="16200000">
            <a:off x="10210731" y="3388866"/>
            <a:ext cx="539960" cy="317220"/>
          </a:xfrm>
          <a:prstGeom prst="rightArrow">
            <a:avLst/>
          </a:prstGeom>
          <a:solidFill>
            <a:srgbClr val="A0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76E65E8B-CD56-4371-9A60-1CC00719362C}"/>
              </a:ext>
            </a:extLst>
          </p:cNvPr>
          <p:cNvSpPr/>
          <p:nvPr/>
        </p:nvSpPr>
        <p:spPr>
          <a:xfrm rot="16200000">
            <a:off x="10207141" y="4483275"/>
            <a:ext cx="539960" cy="317220"/>
          </a:xfrm>
          <a:prstGeom prst="rightArrow">
            <a:avLst/>
          </a:prstGeom>
          <a:solidFill>
            <a:srgbClr val="A0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25E22DB7-7DA6-4B47-B72E-7AEB37012EF4}"/>
              </a:ext>
            </a:extLst>
          </p:cNvPr>
          <p:cNvSpPr/>
          <p:nvPr/>
        </p:nvSpPr>
        <p:spPr>
          <a:xfrm rot="16200000">
            <a:off x="10207141" y="5608973"/>
            <a:ext cx="539960" cy="317220"/>
          </a:xfrm>
          <a:prstGeom prst="rightArrow">
            <a:avLst/>
          </a:prstGeom>
          <a:solidFill>
            <a:srgbClr val="A0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125B65-6471-47EB-B502-2AD48FC8D814}"/>
              </a:ext>
            </a:extLst>
          </p:cNvPr>
          <p:cNvGrpSpPr/>
          <p:nvPr/>
        </p:nvGrpSpPr>
        <p:grpSpPr>
          <a:xfrm>
            <a:off x="633060" y="1774742"/>
            <a:ext cx="495531" cy="4589770"/>
            <a:chOff x="733319" y="1774743"/>
            <a:chExt cx="495531" cy="458977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C65D255-32E6-49D7-9F47-180F2C0AB427}"/>
                </a:ext>
              </a:extLst>
            </p:cNvPr>
            <p:cNvSpPr/>
            <p:nvPr/>
          </p:nvSpPr>
          <p:spPr>
            <a:xfrm>
              <a:off x="733319" y="1774743"/>
              <a:ext cx="195930" cy="4589769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238BEC8-D3DB-471A-A4CB-19E9E273D412}"/>
                </a:ext>
              </a:extLst>
            </p:cNvPr>
            <p:cNvSpPr/>
            <p:nvPr/>
          </p:nvSpPr>
          <p:spPr>
            <a:xfrm rot="5400000">
              <a:off x="921179" y="6056841"/>
              <a:ext cx="165302" cy="450041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A500541-FAD0-471C-BE12-85ED6393EE38}"/>
                </a:ext>
              </a:extLst>
            </p:cNvPr>
            <p:cNvSpPr/>
            <p:nvPr/>
          </p:nvSpPr>
          <p:spPr>
            <a:xfrm rot="5400000">
              <a:off x="896345" y="1632373"/>
              <a:ext cx="165302" cy="450041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AB6AE9C-1E6D-4C8F-A3F9-9EDB19E36926}"/>
              </a:ext>
            </a:extLst>
          </p:cNvPr>
          <p:cNvGrpSpPr/>
          <p:nvPr/>
        </p:nvGrpSpPr>
        <p:grpSpPr>
          <a:xfrm rot="10800000">
            <a:off x="11142783" y="1774742"/>
            <a:ext cx="495531" cy="4589770"/>
            <a:chOff x="733319" y="1774743"/>
            <a:chExt cx="495531" cy="458977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0C7116B-6C2F-4EAA-BD39-243C41A2F8D3}"/>
                </a:ext>
              </a:extLst>
            </p:cNvPr>
            <p:cNvSpPr/>
            <p:nvPr/>
          </p:nvSpPr>
          <p:spPr>
            <a:xfrm>
              <a:off x="733319" y="1774743"/>
              <a:ext cx="195930" cy="4589769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7FEAD66-2B23-4D9F-9988-DEBC545E3390}"/>
                </a:ext>
              </a:extLst>
            </p:cNvPr>
            <p:cNvSpPr/>
            <p:nvPr/>
          </p:nvSpPr>
          <p:spPr>
            <a:xfrm rot="5400000">
              <a:off x="921179" y="6056841"/>
              <a:ext cx="165302" cy="450041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EC44555-FB23-4EC9-9799-AC2C3D591028}"/>
                </a:ext>
              </a:extLst>
            </p:cNvPr>
            <p:cNvSpPr/>
            <p:nvPr/>
          </p:nvSpPr>
          <p:spPr>
            <a:xfrm rot="5400000">
              <a:off x="896345" y="1632373"/>
              <a:ext cx="165302" cy="450041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E71561F-0444-4307-AB73-2B7894073E49}"/>
              </a:ext>
            </a:extLst>
          </p:cNvPr>
          <p:cNvGrpSpPr>
            <a:grpSpLocks noChangeAspect="1"/>
          </p:cNvGrpSpPr>
          <p:nvPr/>
        </p:nvGrpSpPr>
        <p:grpSpPr>
          <a:xfrm>
            <a:off x="9970550" y="6486888"/>
            <a:ext cx="2080239" cy="292528"/>
            <a:chOff x="-790682" y="5783712"/>
            <a:chExt cx="8550152" cy="1129455"/>
          </a:xfrm>
        </p:grpSpPr>
        <p:pic>
          <p:nvPicPr>
            <p:cNvPr id="57" name="Google Shape;90;p13" descr="경희대학교 빅리더 로고">
              <a:extLst>
                <a:ext uri="{FF2B5EF4-FFF2-40B4-BE49-F238E27FC236}">
                  <a16:creationId xmlns:a16="http://schemas.microsoft.com/office/drawing/2014/main" id="{759526A6-E69F-48F1-A83E-4FFB907F2404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-790682" y="6033793"/>
              <a:ext cx="2659855" cy="702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91;p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A07ED55E-B282-490B-AFD9-DA56219D2DD5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2122646" y="5856607"/>
              <a:ext cx="3360450" cy="1056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92;p13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D139D257-8CDD-45CB-AB2F-E2C9F2596AFE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 l="13700" t="5856" r="13736" b="28775"/>
            <a:stretch/>
          </p:blipFill>
          <p:spPr>
            <a:xfrm>
              <a:off x="5736569" y="5783712"/>
              <a:ext cx="2022901" cy="897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슬라이드 번호 개체 틀 3">
            <a:extLst>
              <a:ext uri="{FF2B5EF4-FFF2-40B4-BE49-F238E27FC236}">
                <a16:creationId xmlns:a16="http://schemas.microsoft.com/office/drawing/2014/main" id="{6790D97A-0CF8-4B3A-B268-AACFED0B2E00}"/>
              </a:ext>
            </a:extLst>
          </p:cNvPr>
          <p:cNvSpPr txBox="1">
            <a:spLocks/>
          </p:cNvSpPr>
          <p:nvPr/>
        </p:nvSpPr>
        <p:spPr>
          <a:xfrm>
            <a:off x="5862918" y="6523009"/>
            <a:ext cx="502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33F50"/>
                </a:solidFill>
              </a:rPr>
              <a:t>-</a:t>
            </a:r>
            <a:fld id="{4BF912E3-F3A4-4199-95EC-E89D2F42E14A}" type="slidenum">
              <a:rPr lang="ko-KR" altLang="en-US" smtClean="0">
                <a:solidFill>
                  <a:srgbClr val="333F50"/>
                </a:solidFill>
              </a:rPr>
              <a:pPr/>
              <a:t>9</a:t>
            </a:fld>
            <a:r>
              <a:rPr lang="en-US" altLang="ko-KR" dirty="0">
                <a:solidFill>
                  <a:srgbClr val="333F50"/>
                </a:solidFill>
              </a:rPr>
              <a:t>-</a:t>
            </a:r>
            <a:endParaRPr lang="ko-KR" altLang="en-US" dirty="0">
              <a:solidFill>
                <a:srgbClr val="333F5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BFA4A5-714F-463E-8A22-885DB4ECC95D}"/>
              </a:ext>
            </a:extLst>
          </p:cNvPr>
          <p:cNvSpPr txBox="1"/>
          <p:nvPr/>
        </p:nvSpPr>
        <p:spPr>
          <a:xfrm>
            <a:off x="536498" y="173285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 1-2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분석 및 개발 배경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FC7EA-9AEA-4F25-80CB-EDAB89D754AE}"/>
              </a:ext>
            </a:extLst>
          </p:cNvPr>
          <p:cNvSpPr txBox="1"/>
          <p:nvPr/>
        </p:nvSpPr>
        <p:spPr>
          <a:xfrm>
            <a:off x="2891630" y="17328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Bold" panose="00000800000000000000" pitchFamily="2" charset="-127"/>
              </a:rPr>
              <a:t>정성적 목표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Bold" panose="00000800000000000000" pitchFamily="2" charset="-127"/>
              </a:rPr>
              <a:t>)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525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0" indent="0" algn="l">
          <a:buNone/>
          <a:defRPr sz="2800" dirty="0" smtClean="0">
            <a:solidFill>
              <a:schemeClr val="tx1">
                <a:lumMod val="75000"/>
                <a:lumOff val="25000"/>
              </a:schemeClr>
            </a:solidFill>
            <a:latin typeface="에스코어 드림 7 ExtraBold" panose="020B0803030302020204" pitchFamily="34" charset="-127"/>
            <a:ea typeface="에스코어 드림 7 ExtraBold" panose="020B0803030302020204" pitchFamily="34" charset="-127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3205</TotalTime>
  <Words>1535</Words>
  <Application>Microsoft Office PowerPoint</Application>
  <PresentationFormat>와이드스크린</PresentationFormat>
  <Paragraphs>433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에스코어 드림 8 Heavy</vt:lpstr>
      <vt:lpstr>맑은 고딕</vt:lpstr>
      <vt:lpstr>휴먼둥근헤드라인</vt:lpstr>
      <vt:lpstr>에스코어 드림 4 Regular</vt:lpstr>
      <vt:lpstr>Arial</vt:lpstr>
      <vt:lpstr>에스코어 드림 6 Bold</vt:lpstr>
      <vt:lpstr>에스코어 드림 7 ExtraBold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eunzy choi</dc:creator>
  <cp:lastModifiedBy>성현 유</cp:lastModifiedBy>
  <cp:revision>127</cp:revision>
  <dcterms:created xsi:type="dcterms:W3CDTF">2019-09-21T02:16:48Z</dcterms:created>
  <dcterms:modified xsi:type="dcterms:W3CDTF">2021-09-02T17:14:41Z</dcterms:modified>
</cp:coreProperties>
</file>